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2" r:id="rId16"/>
    <p:sldId id="273" r:id="rId17"/>
    <p:sldId id="274" r:id="rId18"/>
    <p:sldId id="275" r:id="rId19"/>
    <p:sldId id="277" r:id="rId20"/>
    <p:sldId id="278"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ctrTitle"/>
          </p:nvPr>
        </p:nvSpPr>
        <p:spPr>
          <a:xfrm>
            <a:off x="2743200" y="3606810"/>
            <a:ext cx="18897600" cy="3650192"/>
          </a:xfrm>
        </p:spPr>
        <p:txBody>
          <a:bodyPr anchor="b">
            <a:normAutofit/>
          </a:bodyPr>
          <a:lstStyle>
            <a:lvl1pPr algn="l">
              <a:defRPr sz="12000"/>
            </a:lvl1pPr>
          </a:lstStyle>
          <a:p>
            <a:r>
              <a:rPr lang="en-US" smtClean="0"/>
              <a:t>Click to edit Master title style</a:t>
            </a:r>
            <a:endParaRPr lang="en-US" dirty="0"/>
          </a:p>
        </p:txBody>
      </p:sp>
      <p:sp>
        <p:nvSpPr>
          <p:cNvPr id="3" name="Subtitle 2"/>
          <p:cNvSpPr>
            <a:spLocks noGrp="1"/>
          </p:cNvSpPr>
          <p:nvPr>
            <p:ph type="subTitle" idx="1"/>
          </p:nvPr>
        </p:nvSpPr>
        <p:spPr>
          <a:xfrm>
            <a:off x="2743200" y="7264402"/>
            <a:ext cx="18897600" cy="1371600"/>
          </a:xfrm>
        </p:spPr>
        <p:txBody>
          <a:bodyPr>
            <a:normAutofit/>
          </a:bodyPr>
          <a:lstStyle>
            <a:lvl1pPr marL="0" indent="0" algn="l">
              <a:buNone/>
              <a:defRPr sz="4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5819122" y="8628656"/>
            <a:ext cx="5821680" cy="749284"/>
          </a:xfrm>
        </p:spPr>
        <p:txBody>
          <a:bodyPr/>
          <a:lstStyle/>
          <a:p>
            <a:fld id="{48A87A34-81AB-432B-8DAE-1953F412C126}" type="datetimeFigureOut">
              <a:rPr lang="en-US" dirty="0"/>
              <a:t>7/7/2021</a:t>
            </a:fld>
            <a:endParaRPr lang="en-US" dirty="0"/>
          </a:p>
        </p:txBody>
      </p:sp>
      <p:sp>
        <p:nvSpPr>
          <p:cNvPr id="5" name="Footer Placeholder 4"/>
          <p:cNvSpPr>
            <a:spLocks noGrp="1"/>
          </p:cNvSpPr>
          <p:nvPr>
            <p:ph type="ftr" sz="quarter" idx="11"/>
          </p:nvPr>
        </p:nvSpPr>
        <p:spPr>
          <a:xfrm>
            <a:off x="2743200" y="8647691"/>
            <a:ext cx="12801600" cy="730250"/>
          </a:xfrm>
        </p:spPr>
        <p:txBody>
          <a:bodyPr/>
          <a:lstStyle/>
          <a:p>
            <a:endParaRPr lang="en-US" dirty="0"/>
          </a:p>
        </p:txBody>
      </p:sp>
      <p:sp>
        <p:nvSpPr>
          <p:cNvPr id="6" name="Slide Number Placeholder 5"/>
          <p:cNvSpPr>
            <a:spLocks noGrp="1"/>
          </p:cNvSpPr>
          <p:nvPr>
            <p:ph type="sldNum" sz="quarter" idx="12"/>
          </p:nvPr>
        </p:nvSpPr>
        <p:spPr>
          <a:xfrm>
            <a:off x="16154400" y="2861733"/>
            <a:ext cx="5486400"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7966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54" y="9394721"/>
            <a:ext cx="21644068" cy="1638710"/>
          </a:xfrm>
        </p:spPr>
        <p:txBody>
          <a:bodyPr anchor="b"/>
          <a:lstStyle>
            <a:lvl1pPr algn="l">
              <a:defRPr sz="6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3454" y="1882879"/>
            <a:ext cx="21643680" cy="6956322"/>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4" name="Text Placeholder 3"/>
          <p:cNvSpPr>
            <a:spLocks noGrp="1"/>
          </p:cNvSpPr>
          <p:nvPr>
            <p:ph type="body" sz="half" idx="2"/>
          </p:nvPr>
        </p:nvSpPr>
        <p:spPr>
          <a:xfrm>
            <a:off x="1371600" y="11033431"/>
            <a:ext cx="21640800" cy="1403938"/>
          </a:xfrm>
        </p:spPr>
        <p:txBody>
          <a:bodyPr/>
          <a:lstStyle>
            <a:lvl1pPr marL="0" indent="0" algn="l">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735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1371600" y="1507065"/>
            <a:ext cx="21640800" cy="5604934"/>
          </a:xfrm>
        </p:spPr>
        <p:txBody>
          <a:bodyPr anchor="ctr"/>
          <a:lstStyle>
            <a:lvl1pPr algn="l">
              <a:defRPr sz="6400"/>
            </a:lvl1pPr>
          </a:lstStyle>
          <a:p>
            <a:r>
              <a:rPr lang="en-US" smtClean="0"/>
              <a:t>Click to edit Master title style</a:t>
            </a:r>
            <a:endParaRPr lang="en-US" dirty="0"/>
          </a:p>
        </p:txBody>
      </p:sp>
      <p:sp>
        <p:nvSpPr>
          <p:cNvPr id="4" name="Text Placeholder 3"/>
          <p:cNvSpPr>
            <a:spLocks noGrp="1"/>
          </p:cNvSpPr>
          <p:nvPr>
            <p:ph type="body" sz="half" idx="2"/>
          </p:nvPr>
        </p:nvSpPr>
        <p:spPr>
          <a:xfrm>
            <a:off x="2048934" y="7298267"/>
            <a:ext cx="20261032" cy="1998134"/>
          </a:xfrm>
        </p:spPr>
        <p:txBody>
          <a:bodyPr anchor="ct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a:xfrm>
            <a:off x="15628904" y="762001"/>
            <a:ext cx="5821680" cy="730250"/>
          </a:xfrm>
        </p:spPr>
        <p:txBody>
          <a:bodyPr/>
          <a:lstStyle>
            <a:lvl1pPr algn="r">
              <a:defRPr/>
            </a:lvl1pPr>
          </a:lstStyle>
          <a:p>
            <a:fld id="{48A87A34-81AB-432B-8DAE-1953F412C126}" type="datetimeFigureOut">
              <a:rPr lang="en-US" dirty="0"/>
              <a:pPr/>
              <a:t>7/7/2021</a:t>
            </a:fld>
            <a:endParaRPr lang="en-US" dirty="0"/>
          </a:p>
        </p:txBody>
      </p:sp>
      <p:sp>
        <p:nvSpPr>
          <p:cNvPr id="6" name="Footer Placeholder 5"/>
          <p:cNvSpPr>
            <a:spLocks noGrp="1"/>
          </p:cNvSpPr>
          <p:nvPr>
            <p:ph type="ftr" sz="quarter" idx="11"/>
          </p:nvPr>
        </p:nvSpPr>
        <p:spPr>
          <a:xfrm>
            <a:off x="1371600" y="759883"/>
            <a:ext cx="13982984" cy="730250"/>
          </a:xfrm>
        </p:spPr>
        <p:txBody>
          <a:bodyPr/>
          <a:lstStyle/>
          <a:p>
            <a:endParaRPr lang="en-US" dirty="0"/>
          </a:p>
        </p:txBody>
      </p:sp>
      <p:sp>
        <p:nvSpPr>
          <p:cNvPr id="7" name="Slide Number Placeholder 6"/>
          <p:cNvSpPr>
            <a:spLocks noGrp="1"/>
          </p:cNvSpPr>
          <p:nvPr>
            <p:ph type="sldNum" sz="quarter" idx="12"/>
          </p:nvPr>
        </p:nvSpPr>
        <p:spPr>
          <a:xfrm>
            <a:off x="21724904" y="762001"/>
            <a:ext cx="1287496"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2000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2048935" y="1507067"/>
            <a:ext cx="20303066" cy="5208990"/>
          </a:xfrm>
        </p:spPr>
        <p:txBody>
          <a:bodyPr anchor="ctr"/>
          <a:lstStyle>
            <a:lvl1pPr algn="l">
              <a:defRPr sz="6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2607730" y="6731113"/>
            <a:ext cx="19185472" cy="888886"/>
          </a:xfrm>
        </p:spPr>
        <p:txBody>
          <a:bodyPr anchor="t">
            <a:normAutofit/>
          </a:bodyPr>
          <a:lstStyle>
            <a:lvl1pPr marL="0" indent="0">
              <a:buNone/>
              <a:defRPr sz="28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4" name="Text Placeholder 3"/>
          <p:cNvSpPr>
            <a:spLocks noGrp="1"/>
          </p:cNvSpPr>
          <p:nvPr>
            <p:ph type="body" sz="half" idx="2"/>
          </p:nvPr>
        </p:nvSpPr>
        <p:spPr>
          <a:xfrm>
            <a:off x="2048935" y="7919725"/>
            <a:ext cx="20303066" cy="1359742"/>
          </a:xfrm>
        </p:spPr>
        <p:txBody>
          <a:bodyPr anchor="ctr">
            <a:normAutofit/>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a:xfrm>
            <a:off x="15628904" y="762001"/>
            <a:ext cx="5821680" cy="730250"/>
          </a:xfrm>
        </p:spPr>
        <p:txBody>
          <a:bodyPr/>
          <a:lstStyle>
            <a:lvl1pPr algn="r">
              <a:defRPr/>
            </a:lvl1pPr>
          </a:lstStyle>
          <a:p>
            <a:fld id="{48A87A34-81AB-432B-8DAE-1953F412C126}" type="datetimeFigureOut">
              <a:rPr lang="en-US" dirty="0"/>
              <a:pPr/>
              <a:t>7/7/2021</a:t>
            </a:fld>
            <a:endParaRPr lang="en-US" dirty="0"/>
          </a:p>
        </p:txBody>
      </p:sp>
      <p:sp>
        <p:nvSpPr>
          <p:cNvPr id="6" name="Footer Placeholder 5"/>
          <p:cNvSpPr>
            <a:spLocks noGrp="1"/>
          </p:cNvSpPr>
          <p:nvPr>
            <p:ph type="ftr" sz="quarter" idx="11"/>
          </p:nvPr>
        </p:nvSpPr>
        <p:spPr>
          <a:xfrm>
            <a:off x="1371600" y="759883"/>
            <a:ext cx="13982984" cy="730250"/>
          </a:xfrm>
        </p:spPr>
        <p:txBody>
          <a:bodyPr/>
          <a:lstStyle/>
          <a:p>
            <a:endParaRPr lang="en-US" dirty="0"/>
          </a:p>
        </p:txBody>
      </p:sp>
      <p:sp>
        <p:nvSpPr>
          <p:cNvPr id="7" name="Slide Number Placeholder 6"/>
          <p:cNvSpPr>
            <a:spLocks noGrp="1"/>
          </p:cNvSpPr>
          <p:nvPr>
            <p:ph type="sldNum" sz="quarter" idx="12"/>
          </p:nvPr>
        </p:nvSpPr>
        <p:spPr>
          <a:xfrm>
            <a:off x="21724904" y="762001"/>
            <a:ext cx="1287496" cy="730250"/>
          </a:xfrm>
        </p:spPr>
        <p:txBody>
          <a:bodyPr/>
          <a:lstStyle/>
          <a:p>
            <a:fld id="{86CB4B4D-7CA3-9044-876B-883B54F8677D}" type="slidenum">
              <a:rPr lang="en-US" smtClean="0"/>
              <a:t>‹#›</a:t>
            </a:fld>
            <a:endParaRPr lang="en-US"/>
          </a:p>
        </p:txBody>
      </p:sp>
      <p:sp>
        <p:nvSpPr>
          <p:cNvPr id="9" name="TextBox 8"/>
          <p:cNvSpPr txBox="1"/>
          <p:nvPr/>
        </p:nvSpPr>
        <p:spPr>
          <a:xfrm>
            <a:off x="952500" y="1866900"/>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6000" dirty="0">
                <a:solidFill>
                  <a:schemeClr val="tx1"/>
                </a:solidFill>
                <a:effectLst/>
              </a:rPr>
              <a:t>“</a:t>
            </a:r>
          </a:p>
        </p:txBody>
      </p:sp>
      <p:sp>
        <p:nvSpPr>
          <p:cNvPr id="10" name="TextBox 9"/>
          <p:cNvSpPr txBox="1"/>
          <p:nvPr/>
        </p:nvSpPr>
        <p:spPr>
          <a:xfrm>
            <a:off x="21968460" y="5402580"/>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6000" dirty="0">
                <a:solidFill>
                  <a:schemeClr val="tx1"/>
                </a:solidFill>
                <a:effectLst/>
              </a:rPr>
              <a:t>”</a:t>
            </a:r>
          </a:p>
        </p:txBody>
      </p:sp>
    </p:spTree>
    <p:extLst>
      <p:ext uri="{BB962C8B-B14F-4D97-AF65-F5344CB8AC3E}">
        <p14:creationId xmlns:p14="http://schemas.microsoft.com/office/powerpoint/2010/main" val="261189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2048990" y="2249403"/>
            <a:ext cx="20292372" cy="5023670"/>
          </a:xfrm>
        </p:spPr>
        <p:txBody>
          <a:bodyPr anchor="b"/>
          <a:lstStyle>
            <a:lvl1pPr algn="l">
              <a:defRPr sz="6400"/>
            </a:lvl1pPr>
          </a:lstStyle>
          <a:p>
            <a:r>
              <a:rPr lang="en-US" smtClean="0"/>
              <a:t>Click to edit Master title style</a:t>
            </a:r>
            <a:endParaRPr lang="en-US" dirty="0"/>
          </a:p>
        </p:txBody>
      </p:sp>
      <p:sp>
        <p:nvSpPr>
          <p:cNvPr id="4" name="Text Placeholder 3"/>
          <p:cNvSpPr>
            <a:spLocks noGrp="1"/>
          </p:cNvSpPr>
          <p:nvPr>
            <p:ph type="body" sz="half" idx="2"/>
          </p:nvPr>
        </p:nvSpPr>
        <p:spPr>
          <a:xfrm>
            <a:off x="2048934" y="7296631"/>
            <a:ext cx="20289308" cy="1999770"/>
          </a:xfrm>
        </p:spPr>
        <p:txBody>
          <a:bodyPr anchor="t"/>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a:xfrm>
            <a:off x="15628904" y="757767"/>
            <a:ext cx="5821680" cy="730250"/>
          </a:xfrm>
        </p:spPr>
        <p:txBody>
          <a:bodyPr/>
          <a:lstStyle>
            <a:lvl1pPr algn="r">
              <a:defRPr/>
            </a:lvl1pPr>
          </a:lstStyle>
          <a:p>
            <a:fld id="{48A87A34-81AB-432B-8DAE-1953F412C126}" type="datetimeFigureOut">
              <a:rPr lang="en-US" dirty="0"/>
              <a:pPr/>
              <a:t>7/7/2021</a:t>
            </a:fld>
            <a:endParaRPr lang="en-US" dirty="0"/>
          </a:p>
        </p:txBody>
      </p:sp>
      <p:sp>
        <p:nvSpPr>
          <p:cNvPr id="6" name="Footer Placeholder 5"/>
          <p:cNvSpPr>
            <a:spLocks noGrp="1"/>
          </p:cNvSpPr>
          <p:nvPr>
            <p:ph type="ftr" sz="quarter" idx="11"/>
          </p:nvPr>
        </p:nvSpPr>
        <p:spPr>
          <a:xfrm>
            <a:off x="1371600" y="757767"/>
            <a:ext cx="13982984" cy="730250"/>
          </a:xfrm>
        </p:spPr>
        <p:txBody>
          <a:bodyPr/>
          <a:lstStyle/>
          <a:p>
            <a:endParaRPr lang="en-US" dirty="0"/>
          </a:p>
        </p:txBody>
      </p:sp>
      <p:sp>
        <p:nvSpPr>
          <p:cNvPr id="7" name="Slide Number Placeholder 6"/>
          <p:cNvSpPr>
            <a:spLocks noGrp="1"/>
          </p:cNvSpPr>
          <p:nvPr>
            <p:ph type="sldNum" sz="quarter" idx="12"/>
          </p:nvPr>
        </p:nvSpPr>
        <p:spPr>
          <a:xfrm>
            <a:off x="21724904" y="762001"/>
            <a:ext cx="1287496"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9534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791201" y="1523999"/>
            <a:ext cx="17221198" cy="260773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71600" y="4404160"/>
            <a:ext cx="6912864" cy="1234640"/>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8" name="Text Placeholder 3"/>
          <p:cNvSpPr>
            <a:spLocks noGrp="1"/>
          </p:cNvSpPr>
          <p:nvPr>
            <p:ph type="body" sz="half" idx="15"/>
          </p:nvPr>
        </p:nvSpPr>
        <p:spPr>
          <a:xfrm>
            <a:off x="1371598" y="5809130"/>
            <a:ext cx="6912864" cy="6628264"/>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9" name="Text Placeholder 4"/>
          <p:cNvSpPr>
            <a:spLocks noGrp="1"/>
          </p:cNvSpPr>
          <p:nvPr>
            <p:ph type="body" sz="quarter" idx="3"/>
          </p:nvPr>
        </p:nvSpPr>
        <p:spPr>
          <a:xfrm>
            <a:off x="8737600" y="4402666"/>
            <a:ext cx="6912864" cy="1253068"/>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10" name="Text Placeholder 3"/>
          <p:cNvSpPr>
            <a:spLocks noGrp="1"/>
          </p:cNvSpPr>
          <p:nvPr>
            <p:ph type="body" sz="half" idx="16"/>
          </p:nvPr>
        </p:nvSpPr>
        <p:spPr>
          <a:xfrm>
            <a:off x="8733716" y="5808134"/>
            <a:ext cx="6912864" cy="662923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11" name="Text Placeholder 4"/>
          <p:cNvSpPr>
            <a:spLocks noGrp="1"/>
          </p:cNvSpPr>
          <p:nvPr>
            <p:ph type="body" sz="quarter" idx="13"/>
          </p:nvPr>
        </p:nvSpPr>
        <p:spPr>
          <a:xfrm>
            <a:off x="16103600" y="4385732"/>
            <a:ext cx="6912864" cy="1253068"/>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12" name="Text Placeholder 3"/>
          <p:cNvSpPr>
            <a:spLocks noGrp="1"/>
          </p:cNvSpPr>
          <p:nvPr>
            <p:ph type="body" sz="half" idx="17"/>
          </p:nvPr>
        </p:nvSpPr>
        <p:spPr>
          <a:xfrm>
            <a:off x="16103602" y="5809130"/>
            <a:ext cx="6912864" cy="6628264"/>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6735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791201" y="1524000"/>
            <a:ext cx="17221198" cy="25908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77236" y="8382001"/>
            <a:ext cx="6903164" cy="1365530"/>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20" name="Picture Placeholder 2"/>
          <p:cNvSpPr>
            <a:spLocks noGrp="1" noChangeAspect="1"/>
          </p:cNvSpPr>
          <p:nvPr>
            <p:ph type="pic" idx="15"/>
          </p:nvPr>
        </p:nvSpPr>
        <p:spPr>
          <a:xfrm>
            <a:off x="1377236" y="4724400"/>
            <a:ext cx="6903164" cy="3048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smtClean="0"/>
              <a:t>Click icon to add picture</a:t>
            </a:r>
            <a:endParaRPr lang="en-US" dirty="0"/>
          </a:p>
        </p:txBody>
      </p:sp>
      <p:sp>
        <p:nvSpPr>
          <p:cNvPr id="21" name="Text Placeholder 3"/>
          <p:cNvSpPr>
            <a:spLocks noGrp="1"/>
          </p:cNvSpPr>
          <p:nvPr>
            <p:ph type="body" sz="half" idx="18"/>
          </p:nvPr>
        </p:nvSpPr>
        <p:spPr>
          <a:xfrm>
            <a:off x="1377236" y="9747529"/>
            <a:ext cx="6903164" cy="2689842"/>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22" name="Text Placeholder 4"/>
          <p:cNvSpPr>
            <a:spLocks noGrp="1"/>
          </p:cNvSpPr>
          <p:nvPr>
            <p:ph type="body" sz="quarter" idx="3"/>
          </p:nvPr>
        </p:nvSpPr>
        <p:spPr>
          <a:xfrm>
            <a:off x="8748527" y="8382001"/>
            <a:ext cx="6897870" cy="1365530"/>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23" name="Picture Placeholder 2"/>
          <p:cNvSpPr>
            <a:spLocks noGrp="1" noChangeAspect="1"/>
          </p:cNvSpPr>
          <p:nvPr>
            <p:ph type="pic" idx="21"/>
          </p:nvPr>
        </p:nvSpPr>
        <p:spPr>
          <a:xfrm>
            <a:off x="8748526" y="4724400"/>
            <a:ext cx="6897872" cy="3048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smtClean="0"/>
              <a:t>Click icon to add picture</a:t>
            </a:r>
            <a:endParaRPr lang="en-US" dirty="0"/>
          </a:p>
        </p:txBody>
      </p:sp>
      <p:sp>
        <p:nvSpPr>
          <p:cNvPr id="24" name="Text Placeholder 3"/>
          <p:cNvSpPr>
            <a:spLocks noGrp="1"/>
          </p:cNvSpPr>
          <p:nvPr>
            <p:ph type="body" sz="half" idx="19"/>
          </p:nvPr>
        </p:nvSpPr>
        <p:spPr>
          <a:xfrm>
            <a:off x="8748529" y="9747527"/>
            <a:ext cx="6897870" cy="2689842"/>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25" name="Text Placeholder 4"/>
          <p:cNvSpPr>
            <a:spLocks noGrp="1"/>
          </p:cNvSpPr>
          <p:nvPr>
            <p:ph type="body" sz="quarter" idx="13"/>
          </p:nvPr>
        </p:nvSpPr>
        <p:spPr>
          <a:xfrm>
            <a:off x="16099463" y="8382001"/>
            <a:ext cx="6912938" cy="1365530"/>
          </a:xfrm>
        </p:spPr>
        <p:txBody>
          <a:bodyPr anchor="b">
            <a:noAutofit/>
          </a:bodyPr>
          <a:lstStyle>
            <a:lvl1pPr marL="0" indent="0">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26" name="Picture Placeholder 2"/>
          <p:cNvSpPr>
            <a:spLocks noGrp="1" noChangeAspect="1"/>
          </p:cNvSpPr>
          <p:nvPr>
            <p:ph type="pic" idx="22"/>
          </p:nvPr>
        </p:nvSpPr>
        <p:spPr>
          <a:xfrm>
            <a:off x="16099710" y="4724400"/>
            <a:ext cx="6895756" cy="3048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smtClean="0"/>
              <a:t>Click icon to add picture</a:t>
            </a:r>
            <a:endParaRPr lang="en-US" dirty="0"/>
          </a:p>
        </p:txBody>
      </p:sp>
      <p:sp>
        <p:nvSpPr>
          <p:cNvPr id="27" name="Text Placeholder 3"/>
          <p:cNvSpPr>
            <a:spLocks noGrp="1"/>
          </p:cNvSpPr>
          <p:nvPr>
            <p:ph type="body" sz="half" idx="20"/>
          </p:nvPr>
        </p:nvSpPr>
        <p:spPr>
          <a:xfrm>
            <a:off x="16099463" y="9747523"/>
            <a:ext cx="6904890" cy="2689842"/>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8350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4389119"/>
            <a:ext cx="21640800" cy="80482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6705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Vertical Title 1"/>
          <p:cNvSpPr>
            <a:spLocks noGrp="1"/>
          </p:cNvSpPr>
          <p:nvPr>
            <p:ph type="title" orient="vert"/>
          </p:nvPr>
        </p:nvSpPr>
        <p:spPr>
          <a:xfrm>
            <a:off x="18897600" y="1490133"/>
            <a:ext cx="4114800" cy="780626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48933" y="1490135"/>
            <a:ext cx="16408402" cy="780626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628904" y="759883"/>
            <a:ext cx="5821680" cy="730250"/>
          </a:xfrm>
        </p:spPr>
        <p:txBody>
          <a:bodyPr/>
          <a:lstStyle>
            <a:lvl1pPr algn="r">
              <a:defRPr/>
            </a:lvl1pPr>
          </a:lstStyle>
          <a:p>
            <a:fld id="{48A87A34-81AB-432B-8DAE-1953F412C126}" type="datetimeFigureOut">
              <a:rPr lang="en-US" dirty="0"/>
              <a:pPr/>
              <a:t>7/7/2021</a:t>
            </a:fld>
            <a:endParaRPr lang="en-US" dirty="0"/>
          </a:p>
        </p:txBody>
      </p:sp>
      <p:sp>
        <p:nvSpPr>
          <p:cNvPr id="5" name="Footer Placeholder 4"/>
          <p:cNvSpPr>
            <a:spLocks noGrp="1"/>
          </p:cNvSpPr>
          <p:nvPr>
            <p:ph type="ftr" sz="quarter" idx="11"/>
          </p:nvPr>
        </p:nvSpPr>
        <p:spPr>
          <a:xfrm>
            <a:off x="1371600" y="762001"/>
            <a:ext cx="13982984" cy="730250"/>
          </a:xfrm>
        </p:spPr>
        <p:txBody>
          <a:bodyPr/>
          <a:lstStyle/>
          <a:p>
            <a:endParaRPr lang="en-US" dirty="0"/>
          </a:p>
        </p:txBody>
      </p:sp>
      <p:sp>
        <p:nvSpPr>
          <p:cNvPr id="6" name="Slide Number Placeholder 5"/>
          <p:cNvSpPr>
            <a:spLocks noGrp="1"/>
          </p:cNvSpPr>
          <p:nvPr>
            <p:ph type="sldNum" sz="quarter" idx="12"/>
          </p:nvPr>
        </p:nvSpPr>
        <p:spPr>
          <a:xfrm>
            <a:off x="21724904" y="762001"/>
            <a:ext cx="1287496"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26085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3" name="Author and Date"/>
          <p:cNvSpPr txBox="1">
            <a:spLocks noGrp="1"/>
          </p:cNvSpPr>
          <p:nvPr>
            <p:ph type="body" sz="quarter" idx="21" hasCustomPrompt="1"/>
          </p:nvPr>
        </p:nvSpPr>
        <p:spPr>
          <a:xfrm>
            <a:off x="571500" y="12269258"/>
            <a:ext cx="23235147" cy="555245"/>
          </a:xfrm>
          <a:prstGeom prst="rect">
            <a:avLst/>
          </a:prstGeom>
        </p:spPr>
        <p:txBody>
          <a:bodyPr/>
          <a:lstStyle>
            <a:lvl1pPr defTabSz="825500">
              <a:lnSpc>
                <a:spcPct val="100000"/>
              </a:lnSpc>
              <a:tabLst/>
              <a:defRPr sz="2800" b="1" cap="all" spc="168">
                <a:solidFill>
                  <a:schemeClr val="accent4"/>
                </a:solidFill>
                <a:latin typeface="Founders Grotesk Condensed"/>
                <a:ea typeface="Founders Grotesk Condensed"/>
                <a:cs typeface="Founders Grotesk Condensed"/>
                <a:sym typeface="Founders Grotesk Condensed"/>
              </a:defRPr>
            </a:lvl1pPr>
          </a:lstStyle>
          <a:p>
            <a:r>
              <a:t>Author and Date </a:t>
            </a:r>
          </a:p>
        </p:txBody>
      </p:sp>
      <p:sp>
        <p:nvSpPr>
          <p:cNvPr id="15" name="Presentation Title"/>
          <p:cNvSpPr txBox="1">
            <a:spLocks noGrp="1"/>
          </p:cNvSpPr>
          <p:nvPr>
            <p:ph type="title" hasCustomPrompt="1"/>
          </p:nvPr>
        </p:nvSpPr>
        <p:spPr>
          <a:xfrm>
            <a:off x="571500" y="9525885"/>
            <a:ext cx="23235147" cy="2647065"/>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 Title</a:t>
            </a:r>
          </a:p>
        </p:txBody>
      </p:sp>
      <p:sp>
        <p:nvSpPr>
          <p:cNvPr id="16" name="Body Level One…"/>
          <p:cNvSpPr txBox="1">
            <a:spLocks noGrp="1"/>
          </p:cNvSpPr>
          <p:nvPr>
            <p:ph type="body" sz="quarter" idx="1" hasCustomPrompt="1"/>
          </p:nvPr>
        </p:nvSpPr>
        <p:spPr>
          <a:xfrm>
            <a:off x="571500" y="847716"/>
            <a:ext cx="23235147" cy="2324101"/>
          </a:xfrm>
          <a:prstGeom prst="rect">
            <a:avLst/>
          </a:prstGeom>
        </p:spPr>
        <p:txBody>
          <a:bodyPr/>
          <a:lstStyle>
            <a:lvl1pPr defTabSz="825500">
              <a:lnSpc>
                <a:spcPct val="80000"/>
              </a:lnSpc>
              <a:tabLst/>
              <a:defRPr spc="-79">
                <a:solidFill>
                  <a:schemeClr val="accent4"/>
                </a:solidFill>
                <a:latin typeface="Founders Grotesk"/>
                <a:ea typeface="Founders Grotesk"/>
                <a:cs typeface="Founders Grotesk"/>
                <a:sym typeface="Founders Grotesk"/>
              </a:defRPr>
            </a:lvl1pPr>
            <a:lvl2pPr defTabSz="825500">
              <a:lnSpc>
                <a:spcPct val="80000"/>
              </a:lnSpc>
              <a:tabLst/>
              <a:defRPr spc="-79">
                <a:solidFill>
                  <a:schemeClr val="accent4"/>
                </a:solidFill>
                <a:latin typeface="Founders Grotesk"/>
                <a:ea typeface="Founders Grotesk"/>
                <a:cs typeface="Founders Grotesk"/>
                <a:sym typeface="Founders Grotesk"/>
              </a:defRPr>
            </a:lvl2pPr>
            <a:lvl3pPr defTabSz="825500">
              <a:lnSpc>
                <a:spcPct val="80000"/>
              </a:lnSpc>
              <a:tabLst/>
              <a:defRPr spc="-79">
                <a:solidFill>
                  <a:schemeClr val="accent4"/>
                </a:solidFill>
                <a:latin typeface="Founders Grotesk"/>
                <a:ea typeface="Founders Grotesk"/>
                <a:cs typeface="Founders Grotesk"/>
                <a:sym typeface="Founders Grotesk"/>
              </a:defRPr>
            </a:lvl3pPr>
            <a:lvl4pPr defTabSz="825500">
              <a:lnSpc>
                <a:spcPct val="80000"/>
              </a:lnSpc>
              <a:tabLst/>
              <a:defRPr spc="-79">
                <a:solidFill>
                  <a:schemeClr val="accent4"/>
                </a:solidFill>
                <a:latin typeface="Founders Grotesk"/>
                <a:ea typeface="Founders Grotesk"/>
                <a:cs typeface="Founders Grotesk"/>
                <a:sym typeface="Founders Grotesk"/>
              </a:defRPr>
            </a:lvl4pPr>
            <a:lvl5pPr defTabSz="825500">
              <a:lnSpc>
                <a:spcPct val="80000"/>
              </a:lnSpc>
              <a:tabLst/>
              <a:defRPr spc="-79">
                <a:solidFill>
                  <a:schemeClr val="accent4"/>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48755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Photo Alt">
    <p:bg>
      <p:bgPr>
        <a:solidFill>
          <a:srgbClr val="FFFFFF"/>
        </a:solidFill>
        <a:effectLst/>
      </p:bgPr>
    </p:bg>
    <p:spTree>
      <p:nvGrpSpPr>
        <p:cNvPr id="1" name=""/>
        <p:cNvGrpSpPr/>
        <p:nvPr/>
      </p:nvGrpSpPr>
      <p:grpSpPr>
        <a:xfrm>
          <a:off x="0" y="0"/>
          <a:ext cx="0" cy="0"/>
          <a:chOff x="0" y="0"/>
          <a:chExt cx="0" cy="0"/>
        </a:xfrm>
      </p:grpSpPr>
      <p:sp>
        <p:nvSpPr>
          <p:cNvPr id="37" name="520524404_2582x1617.jpg"/>
          <p:cNvSpPr>
            <a:spLocks noGrp="1"/>
          </p:cNvSpPr>
          <p:nvPr>
            <p:ph type="pic" idx="21"/>
          </p:nvPr>
        </p:nvSpPr>
        <p:spPr>
          <a:xfrm>
            <a:off x="9626600" y="-1"/>
            <a:ext cx="21901492" cy="13716001"/>
          </a:xfrm>
          <a:prstGeom prst="rect">
            <a:avLst/>
          </a:prstGeom>
        </p:spPr>
        <p:txBody>
          <a:bodyPr lIns="91439" tIns="45719" rIns="91439" bIns="45719">
            <a:noAutofit/>
          </a:bodyPr>
          <a:lstStyle/>
          <a:p>
            <a:endParaRPr/>
          </a:p>
        </p:txBody>
      </p:sp>
      <p:sp>
        <p:nvSpPr>
          <p:cNvPr id="40" name="Author and Date"/>
          <p:cNvSpPr txBox="1">
            <a:spLocks noGrp="1"/>
          </p:cNvSpPr>
          <p:nvPr>
            <p:ph type="body" sz="quarter" idx="22" hasCustomPrompt="1"/>
          </p:nvPr>
        </p:nvSpPr>
        <p:spPr>
          <a:xfrm>
            <a:off x="571500" y="12269258"/>
            <a:ext cx="11049000" cy="555245"/>
          </a:xfrm>
          <a:prstGeom prst="rect">
            <a:avLst/>
          </a:prstGeom>
        </p:spPr>
        <p:txBody>
          <a:bodyPr/>
          <a:lstStyle>
            <a:lvl1pPr defTabSz="825500">
              <a:lnSpc>
                <a:spcPct val="100000"/>
              </a:lnSpc>
              <a:tabLst/>
              <a:defRPr sz="2800" b="1" cap="all" spc="168">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41" name="Slide Title"/>
          <p:cNvSpPr txBox="1">
            <a:spLocks noGrp="1"/>
          </p:cNvSpPr>
          <p:nvPr>
            <p:ph type="title" hasCustomPrompt="1"/>
          </p:nvPr>
        </p:nvSpPr>
        <p:spPr>
          <a:xfrm>
            <a:off x="571500" y="4770137"/>
            <a:ext cx="11049000" cy="7036978"/>
          </a:xfrm>
          <a:prstGeom prst="rect">
            <a:avLst/>
          </a:prstGeom>
        </p:spPr>
        <p:txBody>
          <a:bodyPr/>
          <a:lstStyle>
            <a:lvl1pPr>
              <a:defRPr sz="15000" spc="-300">
                <a:solidFill>
                  <a:schemeClr val="accent1"/>
                </a:solidFill>
                <a:latin typeface="+mn-lt"/>
                <a:ea typeface="+mn-ea"/>
                <a:cs typeface="+mn-cs"/>
                <a:sym typeface="Founders Grotesk Semibold"/>
              </a:defRPr>
            </a:lvl1pPr>
          </a:lstStyle>
          <a:p>
            <a:r>
              <a:t>Slide Title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20797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1979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title"/>
          </p:nvPr>
        </p:nvSpPr>
        <p:spPr>
          <a:xfrm>
            <a:off x="1371601" y="1507067"/>
            <a:ext cx="21640798" cy="5603870"/>
          </a:xfrm>
        </p:spPr>
        <p:txBody>
          <a:bodyPr anchor="b">
            <a:normAutofit/>
          </a:bodyPr>
          <a:lstStyle>
            <a:lvl1pPr algn="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2048934" y="7283451"/>
            <a:ext cx="20980400" cy="1911350"/>
          </a:xfrm>
        </p:spPr>
        <p:txBody>
          <a:bodyPr>
            <a:normAutofit/>
          </a:bodyPr>
          <a:lstStyle>
            <a:lvl1pPr marL="0" indent="0" algn="r">
              <a:buNone/>
              <a:defRPr sz="44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15628904" y="762001"/>
            <a:ext cx="5821680" cy="730250"/>
          </a:xfrm>
        </p:spPr>
        <p:txBody>
          <a:bodyPr/>
          <a:lstStyle>
            <a:lvl1pPr algn="r">
              <a:defRPr/>
            </a:lvl1pPr>
          </a:lstStyle>
          <a:p>
            <a:fld id="{48A87A34-81AB-432B-8DAE-1953F412C126}" type="datetimeFigureOut">
              <a:rPr lang="en-US" dirty="0"/>
              <a:pPr/>
              <a:t>7/7/2021</a:t>
            </a:fld>
            <a:endParaRPr lang="en-US" dirty="0"/>
          </a:p>
        </p:txBody>
      </p:sp>
      <p:sp>
        <p:nvSpPr>
          <p:cNvPr id="5" name="Footer Placeholder 4"/>
          <p:cNvSpPr>
            <a:spLocks noGrp="1"/>
          </p:cNvSpPr>
          <p:nvPr>
            <p:ph type="ftr" sz="quarter" idx="11"/>
          </p:nvPr>
        </p:nvSpPr>
        <p:spPr>
          <a:xfrm>
            <a:off x="1371600" y="762003"/>
            <a:ext cx="13982984" cy="728130"/>
          </a:xfrm>
        </p:spPr>
        <p:txBody>
          <a:bodyPr/>
          <a:lstStyle/>
          <a:p>
            <a:endParaRPr lang="en-US" dirty="0"/>
          </a:p>
        </p:txBody>
      </p:sp>
      <p:sp>
        <p:nvSpPr>
          <p:cNvPr id="6" name="Slide Number Placeholder 5"/>
          <p:cNvSpPr>
            <a:spLocks noGrp="1"/>
          </p:cNvSpPr>
          <p:nvPr>
            <p:ph type="sldNum" sz="quarter" idx="12"/>
          </p:nvPr>
        </p:nvSpPr>
        <p:spPr>
          <a:xfrm>
            <a:off x="21724904" y="762001"/>
            <a:ext cx="1287496"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1104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71600" y="4389119"/>
            <a:ext cx="10668000" cy="8048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344400" y="4389119"/>
            <a:ext cx="10668000" cy="8048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237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91200" y="1524000"/>
            <a:ext cx="17221200" cy="25908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28819" y="4367604"/>
            <a:ext cx="10159982" cy="1647824"/>
          </a:xfrm>
        </p:spPr>
        <p:txBody>
          <a:bodyPr anchor="b">
            <a:norm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4" name="Content Placeholder 3"/>
          <p:cNvSpPr>
            <a:spLocks noGrp="1"/>
          </p:cNvSpPr>
          <p:nvPr>
            <p:ph sz="half" idx="2"/>
          </p:nvPr>
        </p:nvSpPr>
        <p:spPr>
          <a:xfrm>
            <a:off x="1371601" y="6265333"/>
            <a:ext cx="10623550" cy="6172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801600" y="4367604"/>
            <a:ext cx="10210800" cy="1647824"/>
          </a:xfrm>
        </p:spPr>
        <p:txBody>
          <a:bodyPr anchor="b">
            <a:norm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2344400" y="6265333"/>
            <a:ext cx="10668000" cy="6172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5788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7275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699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0"/>
            <a:ext cx="8229600" cy="3200400"/>
          </a:xfrm>
        </p:spPr>
        <p:txBody>
          <a:bodyPr anchor="b"/>
          <a:lstStyle>
            <a:lvl1pPr algn="l">
              <a:defRPr sz="6400"/>
            </a:lvl1pPr>
          </a:lstStyle>
          <a:p>
            <a:r>
              <a:rPr lang="en-US" smtClean="0"/>
              <a:t>Click to edit Master title style</a:t>
            </a:r>
            <a:endParaRPr lang="en-US" dirty="0"/>
          </a:p>
        </p:txBody>
      </p:sp>
      <p:sp>
        <p:nvSpPr>
          <p:cNvPr id="3" name="Content Placeholder 2"/>
          <p:cNvSpPr>
            <a:spLocks noGrp="1"/>
          </p:cNvSpPr>
          <p:nvPr>
            <p:ph idx="1"/>
          </p:nvPr>
        </p:nvSpPr>
        <p:spPr>
          <a:xfrm>
            <a:off x="9991164" y="1493519"/>
            <a:ext cx="13021236" cy="1094385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6248399"/>
            <a:ext cx="8229600" cy="618897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6863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0"/>
            <a:ext cx="13746480" cy="3200400"/>
          </a:xfrm>
        </p:spPr>
        <p:txBody>
          <a:bodyPr anchor="b"/>
          <a:lstStyle>
            <a:lvl1pPr algn="l">
              <a:defRPr sz="6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722476" y="1502483"/>
            <a:ext cx="7289924" cy="10934886"/>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4" name="Text Placeholder 3"/>
          <p:cNvSpPr>
            <a:spLocks noGrp="1"/>
          </p:cNvSpPr>
          <p:nvPr>
            <p:ph type="body" sz="half" idx="2"/>
          </p:nvPr>
        </p:nvSpPr>
        <p:spPr>
          <a:xfrm>
            <a:off x="1371600" y="6248399"/>
            <a:ext cx="13746480" cy="618897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8464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24384000" cy="2882900"/>
          </a:xfrm>
          <a:prstGeom prst="rect">
            <a:avLst/>
          </a:prstGeom>
        </p:spPr>
      </p:pic>
      <p:sp>
        <p:nvSpPr>
          <p:cNvPr id="2" name="Title Placeholder 1"/>
          <p:cNvSpPr>
            <a:spLocks noGrp="1"/>
          </p:cNvSpPr>
          <p:nvPr>
            <p:ph type="title"/>
          </p:nvPr>
        </p:nvSpPr>
        <p:spPr>
          <a:xfrm>
            <a:off x="5791200" y="1528746"/>
            <a:ext cx="17221200" cy="25860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4389121"/>
            <a:ext cx="21640800" cy="80482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90720" y="12712701"/>
            <a:ext cx="5821680" cy="730250"/>
          </a:xfrm>
          <a:prstGeom prst="rect">
            <a:avLst/>
          </a:prstGeom>
        </p:spPr>
        <p:txBody>
          <a:bodyPr vert="horz" lIns="91440" tIns="45720" rIns="91440" bIns="45720" rtlCol="0" anchor="ctr"/>
          <a:lstStyle>
            <a:lvl1pPr algn="r">
              <a:defRPr sz="2100">
                <a:solidFill>
                  <a:schemeClr val="tx1">
                    <a:tint val="75000"/>
                  </a:schemeClr>
                </a:solidFill>
              </a:defRPr>
            </a:lvl1pPr>
          </a:lstStyle>
          <a:p>
            <a:fld id="{48A87A34-81AB-432B-8DAE-1953F412C126}" type="datetimeFigureOut">
              <a:rPr lang="en-US" dirty="0"/>
              <a:pPr/>
              <a:t>7/7/2021</a:t>
            </a:fld>
            <a:endParaRPr lang="en-US" dirty="0"/>
          </a:p>
        </p:txBody>
      </p:sp>
      <p:sp>
        <p:nvSpPr>
          <p:cNvPr id="5" name="Footer Placeholder 4"/>
          <p:cNvSpPr>
            <a:spLocks noGrp="1"/>
          </p:cNvSpPr>
          <p:nvPr>
            <p:ph type="ftr" sz="quarter" idx="3"/>
          </p:nvPr>
        </p:nvSpPr>
        <p:spPr>
          <a:xfrm>
            <a:off x="1371600" y="12711691"/>
            <a:ext cx="15544800" cy="730250"/>
          </a:xfrm>
          <a:prstGeom prst="rect">
            <a:avLst/>
          </a:prstGeom>
        </p:spPr>
        <p:txBody>
          <a:bodyPr vert="horz" lIns="91440" tIns="45720" rIns="91440" bIns="45720" rtlCol="0" anchor="ctr"/>
          <a:lstStyle>
            <a:lvl1pPr algn="l">
              <a:defRPr sz="2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526000" y="762001"/>
            <a:ext cx="5486400" cy="730250"/>
          </a:xfrm>
          <a:prstGeom prst="rect">
            <a:avLst/>
          </a:prstGeom>
        </p:spPr>
        <p:txBody>
          <a:bodyPr vert="horz" lIns="91440" tIns="45720" rIns="91440" bIns="45720" rtlCol="0" anchor="ctr"/>
          <a:lstStyle>
            <a:lvl1pPr algn="r">
              <a:defRPr sz="21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143362435"/>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r" defTabSz="1828800" rtl="0" eaLnBrk="1" latinLnBrk="0" hangingPunct="1">
        <a:lnSpc>
          <a:spcPct val="90000"/>
        </a:lnSpc>
        <a:spcBef>
          <a:spcPct val="0"/>
        </a:spcBef>
        <a:buNone/>
        <a:defRPr sz="8000" kern="1200" cap="all" baseline="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4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Hockey Canada Registry (HCR) 3.0"/>
          <p:cNvSpPr txBox="1">
            <a:spLocks noGrp="1"/>
          </p:cNvSpPr>
          <p:nvPr>
            <p:ph type="body" sz="quarter" idx="21"/>
          </p:nvPr>
        </p:nvSpPr>
        <p:spPr>
          <a:prstGeom prst="rect">
            <a:avLst/>
          </a:prstGeom>
        </p:spPr>
        <p:txBody>
          <a:bodyPr/>
          <a:lstStyle/>
          <a:p>
            <a:r>
              <a:rPr dirty="0">
                <a:solidFill>
                  <a:schemeClr val="accent2">
                    <a:lumMod val="60000"/>
                    <a:lumOff val="40000"/>
                  </a:schemeClr>
                </a:solidFill>
              </a:rPr>
              <a:t>Hockey Canada Registry (HCR) 3.0</a:t>
            </a:r>
          </a:p>
        </p:txBody>
      </p:sp>
      <p:sp>
        <p:nvSpPr>
          <p:cNvPr id="173" name="Registration Instructions HCR 3.0"/>
          <p:cNvSpPr txBox="1">
            <a:spLocks noGrp="1"/>
          </p:cNvSpPr>
          <p:nvPr>
            <p:ph type="title"/>
          </p:nvPr>
        </p:nvSpPr>
        <p:spPr>
          <a:xfrm>
            <a:off x="369174" y="5428669"/>
            <a:ext cx="23235147" cy="2647065"/>
          </a:xfrm>
          <a:prstGeom prst="rect">
            <a:avLst/>
          </a:prstGeom>
          <a:ln>
            <a:solidFill>
              <a:srgbClr val="FFFF00"/>
            </a:solidFill>
          </a:ln>
        </p:spPr>
        <p:txBody>
          <a:bodyPr>
            <a:normAutofit/>
          </a:bodyPr>
          <a:lstStyle>
            <a:lvl1pPr defTabSz="734694">
              <a:defRPr sz="13350" spc="-266"/>
            </a:lvl1pPr>
          </a:lstStyle>
          <a:p>
            <a:r>
              <a:rPr sz="10000" dirty="0"/>
              <a:t>Registration Instructions HCR 3.0</a:t>
            </a:r>
          </a:p>
        </p:txBody>
      </p:sp>
      <p:sp>
        <p:nvSpPr>
          <p:cNvPr id="172" name="HHMH 15 MAY 2021"/>
          <p:cNvSpPr txBox="1">
            <a:spLocks noGrp="1"/>
          </p:cNvSpPr>
          <p:nvPr>
            <p:ph type="body" sz="quarter"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smtClean="0"/>
              <a:t>Erie North Shore Minor Hockey Association</a:t>
            </a:r>
            <a:endParaRPr dirty="0"/>
          </a:p>
        </p:txBody>
      </p:sp>
      <p:sp>
        <p:nvSpPr>
          <p:cNvPr id="175" name="Slide Number"/>
          <p:cNvSpPr txBox="1">
            <a:spLocks noGrp="1"/>
          </p:cNvSpPr>
          <p:nvPr>
            <p:ph type="sldNum" sz="quarter" idx="2"/>
          </p:nvPr>
        </p:nvSpPr>
        <p:spPr>
          <a:xfrm>
            <a:off x="23604321" y="12268199"/>
            <a:ext cx="198934" cy="5552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1"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3" name="Registering…"/>
          <p:cNvSpPr txBox="1">
            <a:spLocks noGrp="1"/>
          </p:cNvSpPr>
          <p:nvPr>
            <p:ph type="title"/>
          </p:nvPr>
        </p:nvSpPr>
        <p:spPr>
          <a:xfrm>
            <a:off x="555552" y="3339511"/>
            <a:ext cx="11049000" cy="8675041"/>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EXISTING PARTICIPANT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lang="en-US" dirty="0">
                <a:solidFill>
                  <a:schemeClr val="bg1"/>
                </a:solidFill>
              </a:rPr>
              <a:t>Your player</a:t>
            </a:r>
            <a:r>
              <a:rPr dirty="0">
                <a:solidFill>
                  <a:schemeClr val="bg1"/>
                </a:solidFill>
              </a:rPr>
              <a:t> may show up in your account, but if not, you simply have to search for them and then select.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You can search by HCR# or by First, Last </a:t>
            </a:r>
            <a:r>
              <a:rPr lang="en-US" dirty="0">
                <a:solidFill>
                  <a:schemeClr val="bg1"/>
                </a:solidFill>
              </a:rPr>
              <a:t>N</a:t>
            </a:r>
            <a:r>
              <a:rPr dirty="0">
                <a:solidFill>
                  <a:schemeClr val="bg1"/>
                </a:solidFill>
              </a:rPr>
              <a:t>ame </a:t>
            </a:r>
          </a:p>
          <a:p>
            <a:pPr algn="ctr">
              <a:defRPr sz="3000" spc="-59">
                <a:latin typeface="Founders Grotesk"/>
                <a:ea typeface="Founders Grotesk"/>
                <a:cs typeface="Founders Grotesk"/>
                <a:sym typeface="Founders Grotesk"/>
              </a:defRPr>
            </a:pPr>
            <a:r>
              <a:rPr dirty="0">
                <a:solidFill>
                  <a:schemeClr val="bg1"/>
                </a:solidFill>
              </a:rPr>
              <a:t>AND Birthdate (required).</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Once found a list of available registrations is displayed under their name</a:t>
            </a:r>
            <a:r>
              <a:rPr lang="en-US" dirty="0">
                <a:solidFill>
                  <a:schemeClr val="bg1"/>
                </a:solidFill>
              </a:rPr>
              <a:t>.  Typically only your player will show up</a:t>
            </a:r>
            <a:r>
              <a:rPr dirty="0">
                <a:solidFill>
                  <a:schemeClr val="bg1"/>
                </a:solidFill>
              </a:rPr>
              <a:t>, but there may be multiple selections.  The default selection should be the correct one based on the birth year</a:t>
            </a:r>
            <a:r>
              <a:rPr lang="en-US" dirty="0">
                <a:solidFill>
                  <a:schemeClr val="bg1"/>
                </a:solidFill>
              </a:rPr>
              <a:t>.  Please read and confirm your player.</a:t>
            </a:r>
            <a:endParaRPr dirty="0">
              <a:solidFill>
                <a:schemeClr val="bg1"/>
              </a:solidFill>
            </a:endParaRPr>
          </a:p>
        </p:txBody>
      </p:sp>
      <p:pic>
        <p:nvPicPr>
          <p:cNvPr id="249" name="Screen Shot 2021-05-15 at 12.49.43 PM.png" descr="Screen Shot 2021-05-15 at 12.49.43 PM.png"/>
          <p:cNvPicPr>
            <a:picLocks noChangeAspect="1"/>
          </p:cNvPicPr>
          <p:nvPr/>
        </p:nvPicPr>
        <p:blipFill>
          <a:blip r:embed="rId2"/>
          <a:stretch>
            <a:fillRect/>
          </a:stretch>
        </p:blipFill>
        <p:spPr>
          <a:xfrm>
            <a:off x="11949936" y="870356"/>
            <a:ext cx="9182400" cy="7131141"/>
          </a:xfrm>
          <a:prstGeom prst="rect">
            <a:avLst/>
          </a:prstGeom>
          <a:ln w="12700">
            <a:miter lim="400000"/>
          </a:ln>
        </p:spPr>
      </p:pic>
      <p:pic>
        <p:nvPicPr>
          <p:cNvPr id="3" name="Picture 2">
            <a:extLst>
              <a:ext uri="{FF2B5EF4-FFF2-40B4-BE49-F238E27FC236}">
                <a16:creationId xmlns:a16="http://schemas.microsoft.com/office/drawing/2014/main" id="{AFE52EDB-5896-459A-BDE9-FFCCE43E287D}"/>
              </a:ext>
            </a:extLst>
          </p:cNvPr>
          <p:cNvPicPr>
            <a:picLocks noChangeAspect="1"/>
          </p:cNvPicPr>
          <p:nvPr/>
        </p:nvPicPr>
        <p:blipFill>
          <a:blip r:embed="rId3"/>
          <a:stretch>
            <a:fillRect/>
          </a:stretch>
        </p:blipFill>
        <p:spPr>
          <a:xfrm>
            <a:off x="14126547" y="6407647"/>
            <a:ext cx="7631567" cy="5152346"/>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9" name="Registering…"/>
          <p:cNvSpPr txBox="1">
            <a:spLocks noGrp="1"/>
          </p:cNvSpPr>
          <p:nvPr>
            <p:ph type="title"/>
          </p:nvPr>
        </p:nvSpPr>
        <p:spPr>
          <a:xfrm>
            <a:off x="555552" y="3439700"/>
            <a:ext cx="10642375" cy="8675042"/>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EXISTING PARTICIPANT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Again,  the default selection should be the correct one based on the birth year, however, READ and CONFIRM carefully!</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The example on the right, shows an example of multiple selections. </a:t>
            </a:r>
            <a:r>
              <a:rPr lang="en-US" dirty="0">
                <a:solidFill>
                  <a:schemeClr val="bg1"/>
                </a:solidFill>
              </a:rPr>
              <a:t>Ensure</a:t>
            </a:r>
            <a:r>
              <a:rPr dirty="0">
                <a:solidFill>
                  <a:schemeClr val="bg1"/>
                </a:solidFill>
              </a:rPr>
              <a:t> the proper registration </a:t>
            </a:r>
            <a:r>
              <a:rPr lang="en-US" dirty="0">
                <a:solidFill>
                  <a:schemeClr val="bg1"/>
                </a:solidFill>
              </a:rPr>
              <a:t>is selected </a:t>
            </a:r>
            <a:r>
              <a:rPr dirty="0">
                <a:solidFill>
                  <a:schemeClr val="bg1"/>
                </a:solidFill>
              </a:rPr>
              <a:t>based on BIRTH YEAR</a:t>
            </a:r>
            <a:r>
              <a:rPr lang="en-US" dirty="0">
                <a:solidFill>
                  <a:schemeClr val="bg1"/>
                </a:solidFill>
              </a:rPr>
              <a:t>.</a:t>
            </a:r>
            <a:endParaRPr dirty="0">
              <a:solidFill>
                <a:schemeClr val="bg1"/>
              </a:solidFill>
            </a:endParaRPr>
          </a:p>
          <a:p>
            <a:pPr algn="ctr">
              <a:defRPr sz="3000" spc="-59"/>
            </a:pPr>
            <a:endParaRPr dirty="0">
              <a:solidFill>
                <a:schemeClr val="bg1"/>
              </a:solidFill>
            </a:endParaRPr>
          </a:p>
          <a:p>
            <a:pPr algn="ctr">
              <a:defRPr sz="3000" spc="-59">
                <a:solidFill>
                  <a:schemeClr val="accent5"/>
                </a:solidFill>
              </a:defRPr>
            </a:pPr>
            <a:r>
              <a:rPr dirty="0">
                <a:solidFill>
                  <a:schemeClr val="bg1"/>
                </a:solidFill>
              </a:rPr>
              <a:t>Then click “Next”</a:t>
            </a:r>
          </a:p>
        </p:txBody>
      </p:sp>
      <p:pic>
        <p:nvPicPr>
          <p:cNvPr id="3" name="Picture 2">
            <a:extLst>
              <a:ext uri="{FF2B5EF4-FFF2-40B4-BE49-F238E27FC236}">
                <a16:creationId xmlns:a16="http://schemas.microsoft.com/office/drawing/2014/main" id="{DBA1D3EE-1A6E-4DAC-9CF3-2B9E6B5BE9DE}"/>
              </a:ext>
            </a:extLst>
          </p:cNvPr>
          <p:cNvPicPr>
            <a:picLocks noChangeAspect="1"/>
          </p:cNvPicPr>
          <p:nvPr/>
        </p:nvPicPr>
        <p:blipFill>
          <a:blip r:embed="rId2"/>
          <a:stretch>
            <a:fillRect/>
          </a:stretch>
        </p:blipFill>
        <p:spPr>
          <a:xfrm>
            <a:off x="11570628" y="2996503"/>
            <a:ext cx="7404405" cy="4998981"/>
          </a:xfrm>
          <a:prstGeom prst="rect">
            <a:avLst/>
          </a:prstGeom>
        </p:spPr>
      </p:pic>
      <p:sp>
        <p:nvSpPr>
          <p:cNvPr id="264" name="Pick the applicable registration, by reference to birth year!"/>
          <p:cNvSpPr txBox="1"/>
          <p:nvPr/>
        </p:nvSpPr>
        <p:spPr>
          <a:xfrm>
            <a:off x="19145185" y="4806928"/>
            <a:ext cx="3253328" cy="13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dirty="0"/>
              <a:t>Ensure </a:t>
            </a:r>
            <a:r>
              <a:rPr dirty="0"/>
              <a:t>the </a:t>
            </a:r>
            <a:r>
              <a:rPr lang="en-US" dirty="0"/>
              <a:t>correct</a:t>
            </a:r>
            <a:r>
              <a:rPr dirty="0"/>
              <a:t/>
            </a:r>
            <a:br>
              <a:rPr dirty="0"/>
            </a:br>
            <a:r>
              <a:rPr dirty="0"/>
              <a:t>registration, by</a:t>
            </a:r>
            <a:br>
              <a:rPr dirty="0"/>
            </a:br>
            <a:r>
              <a:rPr dirty="0"/>
              <a:t>birth year</a:t>
            </a:r>
            <a:r>
              <a:rPr lang="en-US" dirty="0"/>
              <a:t> is selected</a:t>
            </a:r>
            <a:r>
              <a:rPr dirty="0"/>
              <a:t>!</a:t>
            </a:r>
          </a:p>
        </p:txBody>
      </p:sp>
      <p:sp>
        <p:nvSpPr>
          <p:cNvPr id="261" name="Line"/>
          <p:cNvSpPr/>
          <p:nvPr/>
        </p:nvSpPr>
        <p:spPr>
          <a:xfrm flipH="1">
            <a:off x="17244507" y="5458388"/>
            <a:ext cx="2074033" cy="1"/>
          </a:xfrm>
          <a:prstGeom prst="line">
            <a:avLst/>
          </a:prstGeom>
          <a:ln w="1143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9" name="Registering…"/>
          <p:cNvSpPr txBox="1">
            <a:spLocks noGrp="1"/>
          </p:cNvSpPr>
          <p:nvPr>
            <p:ph type="title"/>
          </p:nvPr>
        </p:nvSpPr>
        <p:spPr>
          <a:xfrm>
            <a:off x="555552" y="1295498"/>
            <a:ext cx="10642375" cy="10819244"/>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NEW PARTICIPANT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The process for a new participant is the same as explained previously, except BEFORE you get to available registrations you will be filling out all the information for the new participant, including all your information, address etc.</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Remember to only select NEW Participant if they have never played hockey before with</a:t>
            </a:r>
            <a:r>
              <a:rPr lang="en-US" dirty="0">
                <a:solidFill>
                  <a:schemeClr val="bg1"/>
                </a:solidFill>
              </a:rPr>
              <a:t>in Canada.</a:t>
            </a:r>
            <a:endParaRPr dirty="0">
              <a:solidFill>
                <a:schemeClr val="bg1"/>
              </a:solidFill>
            </a:endParaRPr>
          </a:p>
          <a:p>
            <a:pPr algn="ctr">
              <a:defRPr sz="3000" spc="-59"/>
            </a:pPr>
            <a:r>
              <a:rPr lang="en-US" dirty="0">
                <a:solidFill>
                  <a:schemeClr val="bg1"/>
                </a:solidFill>
              </a:rPr>
              <a:t/>
            </a:r>
            <a:br>
              <a:rPr lang="en-US" dirty="0">
                <a:solidFill>
                  <a:schemeClr val="bg1"/>
                </a:solidFill>
              </a:rPr>
            </a:br>
            <a:r>
              <a:rPr lang="en-US" dirty="0">
                <a:solidFill>
                  <a:schemeClr val="bg1"/>
                </a:solidFill>
                <a:highlight>
                  <a:srgbClr val="FFFF00"/>
                </a:highlight>
              </a:rPr>
              <a:t>We will be contacting you prior to your first ice time for proof of age (birth certificate or passport) </a:t>
            </a:r>
            <a:r>
              <a:rPr lang="en-US" dirty="0" smtClean="0">
                <a:solidFill>
                  <a:schemeClr val="bg1"/>
                </a:solidFill>
                <a:highlight>
                  <a:srgbClr val="FFFF00"/>
                </a:highlight>
              </a:rPr>
              <a:t/>
            </a:r>
            <a:br>
              <a:rPr lang="en-US" dirty="0" smtClean="0">
                <a:solidFill>
                  <a:schemeClr val="bg1"/>
                </a:solidFill>
                <a:highlight>
                  <a:srgbClr val="FFFF00"/>
                </a:highlight>
              </a:rPr>
            </a:br>
            <a:r>
              <a:rPr lang="en-US" dirty="0">
                <a:solidFill>
                  <a:schemeClr val="bg1"/>
                </a:solidFill>
                <a:highlight>
                  <a:srgbClr val="FFFF00"/>
                </a:highlight>
              </a:rPr>
              <a:t/>
            </a:r>
            <a:br>
              <a:rPr lang="en-US" dirty="0">
                <a:solidFill>
                  <a:schemeClr val="bg1"/>
                </a:solidFill>
                <a:highlight>
                  <a:srgbClr val="FFFF00"/>
                </a:highlight>
              </a:rPr>
            </a:br>
            <a:r>
              <a:rPr lang="en-US" dirty="0" smtClean="0">
                <a:solidFill>
                  <a:schemeClr val="bg1"/>
                </a:solidFill>
              </a:rPr>
              <a:t>The </a:t>
            </a:r>
            <a:r>
              <a:rPr lang="en-US" dirty="0">
                <a:solidFill>
                  <a:schemeClr val="bg1"/>
                </a:solidFill>
              </a:rPr>
              <a:t>email you enter here does not have to be the same email you used for your log in.   It MUST be the email you wish to be used for your coach or the MMHA to contact you. Please use an email you check frequently.</a:t>
            </a:r>
            <a:endParaRPr dirty="0">
              <a:solidFill>
                <a:schemeClr val="bg1"/>
              </a:solidFill>
            </a:endParaRPr>
          </a:p>
        </p:txBody>
      </p:sp>
      <p:pic>
        <p:nvPicPr>
          <p:cNvPr id="3" name="Picture 2">
            <a:extLst>
              <a:ext uri="{FF2B5EF4-FFF2-40B4-BE49-F238E27FC236}">
                <a16:creationId xmlns:a16="http://schemas.microsoft.com/office/drawing/2014/main" id="{93FE56BC-A9BB-4000-988C-891A4677E8A0}"/>
              </a:ext>
            </a:extLst>
          </p:cNvPr>
          <p:cNvPicPr>
            <a:picLocks noChangeAspect="1"/>
          </p:cNvPicPr>
          <p:nvPr/>
        </p:nvPicPr>
        <p:blipFill>
          <a:blip r:embed="rId2"/>
          <a:stretch>
            <a:fillRect/>
          </a:stretch>
        </p:blipFill>
        <p:spPr>
          <a:xfrm>
            <a:off x="12540344" y="891476"/>
            <a:ext cx="8490856" cy="10819244"/>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4"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6" name="Registering…"/>
          <p:cNvSpPr txBox="1">
            <a:spLocks noGrp="1"/>
          </p:cNvSpPr>
          <p:nvPr>
            <p:ph type="title"/>
          </p:nvPr>
        </p:nvSpPr>
        <p:spPr>
          <a:xfrm>
            <a:off x="0" y="3439700"/>
            <a:ext cx="11197927" cy="8675042"/>
          </a:xfrm>
          <a:prstGeom prst="rect">
            <a:avLst/>
          </a:prstGeom>
        </p:spPr>
        <p:txBody>
          <a:bodyPr>
            <a:normAutofit/>
          </a:bodyPr>
          <a:lstStyle/>
          <a:p>
            <a:pPr defTabSz="784225">
              <a:defRPr sz="12540" spc="-250"/>
            </a:pPr>
            <a:r>
              <a:rPr lang="en-US" dirty="0">
                <a:solidFill>
                  <a:schemeClr val="bg1"/>
                </a:solidFill>
              </a:rPr>
              <a:t>…</a:t>
            </a:r>
            <a:r>
              <a:rPr dirty="0">
                <a:solidFill>
                  <a:schemeClr val="bg1"/>
                </a:solidFill>
              </a:rPr>
              <a:t>Registering</a:t>
            </a:r>
          </a:p>
          <a:p>
            <a:pPr defTabSz="784225">
              <a:defRPr sz="4750" spc="-95"/>
            </a:pPr>
            <a:endParaRPr dirty="0">
              <a:solidFill>
                <a:schemeClr val="bg1"/>
              </a:solidFill>
            </a:endParaRPr>
          </a:p>
          <a:p>
            <a:pPr algn="ctr" defTabSz="784225">
              <a:defRPr sz="2850" u="sng" spc="-57"/>
            </a:pPr>
            <a:r>
              <a:rPr dirty="0">
                <a:solidFill>
                  <a:schemeClr val="bg1"/>
                </a:solidFill>
              </a:rPr>
              <a:t>Questionnaire</a:t>
            </a:r>
          </a:p>
          <a:p>
            <a:pPr algn="ctr" defTabSz="784225">
              <a:defRPr sz="2850" spc="-57">
                <a:latin typeface="Founders Grotesk"/>
                <a:ea typeface="Founders Grotesk"/>
                <a:cs typeface="Founders Grotesk"/>
                <a:sym typeface="Founders Grotesk"/>
              </a:defRPr>
            </a:pPr>
            <a:endParaRPr dirty="0">
              <a:solidFill>
                <a:schemeClr val="bg1"/>
              </a:solidFill>
            </a:endParaRPr>
          </a:p>
          <a:p>
            <a:pPr algn="ctr" defTabSz="784225">
              <a:defRPr sz="2850" spc="-57">
                <a:latin typeface="Founders Grotesk"/>
                <a:ea typeface="Founders Grotesk"/>
                <a:cs typeface="Founders Grotesk"/>
                <a:sym typeface="Founders Grotesk"/>
              </a:defRPr>
            </a:pPr>
            <a:r>
              <a:rPr dirty="0">
                <a:solidFill>
                  <a:schemeClr val="bg1"/>
                </a:solidFill>
              </a:rPr>
              <a:t>Once the participant</a:t>
            </a:r>
            <a:r>
              <a:rPr lang="en-US" dirty="0">
                <a:solidFill>
                  <a:schemeClr val="bg1"/>
                </a:solidFill>
              </a:rPr>
              <a:t> and their category</a:t>
            </a:r>
            <a:r>
              <a:rPr dirty="0">
                <a:solidFill>
                  <a:schemeClr val="bg1"/>
                </a:solidFill>
              </a:rPr>
              <a:t> is selected, the next step is </a:t>
            </a:r>
            <a:r>
              <a:rPr lang="en-US" dirty="0">
                <a:solidFill>
                  <a:schemeClr val="bg1"/>
                </a:solidFill>
              </a:rPr>
              <a:t>reviewing the </a:t>
            </a:r>
            <a:r>
              <a:rPr dirty="0">
                <a:solidFill>
                  <a:schemeClr val="bg1"/>
                </a:solidFill>
              </a:rPr>
              <a:t> questionnaire.   </a:t>
            </a:r>
            <a:r>
              <a:rPr lang="en-US" dirty="0">
                <a:solidFill>
                  <a:schemeClr val="bg1"/>
                </a:solidFill>
              </a:rPr>
              <a:t>You are required, to fill this out for each player you register.  This is how Hockey Canada has set up the platform.</a:t>
            </a:r>
            <a:endParaRPr dirty="0">
              <a:solidFill>
                <a:schemeClr val="bg1"/>
              </a:solidFill>
            </a:endParaRPr>
          </a:p>
          <a:p>
            <a:pPr algn="ctr" defTabSz="784225">
              <a:defRPr sz="2850" spc="-57">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62C16970-A9EC-4160-904F-34301E10A3BA}"/>
              </a:ext>
            </a:extLst>
          </p:cNvPr>
          <p:cNvPicPr>
            <a:picLocks noChangeAspect="1"/>
          </p:cNvPicPr>
          <p:nvPr/>
        </p:nvPicPr>
        <p:blipFill>
          <a:blip r:embed="rId2"/>
          <a:stretch>
            <a:fillRect/>
          </a:stretch>
        </p:blipFill>
        <p:spPr>
          <a:xfrm>
            <a:off x="13883952" y="638195"/>
            <a:ext cx="8167126" cy="11631063"/>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Line"/>
          <p:cNvSpPr/>
          <p:nvPr/>
        </p:nvSpPr>
        <p:spPr>
          <a:xfrm>
            <a:off x="635000" y="12192000"/>
            <a:ext cx="23114000" cy="0"/>
          </a:xfrm>
          <a:prstGeom prst="line">
            <a:avLst/>
          </a:prstGeom>
          <a:ln w="114300">
            <a:solidFill>
              <a:schemeClr val="bg1">
                <a:lumMod val="25000"/>
                <a:lumOff val="75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0"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2" name="Registering…"/>
          <p:cNvSpPr txBox="1">
            <a:spLocks noGrp="1"/>
          </p:cNvSpPr>
          <p:nvPr>
            <p:ph type="title"/>
          </p:nvPr>
        </p:nvSpPr>
        <p:spPr>
          <a:xfrm>
            <a:off x="6299312" y="2478655"/>
            <a:ext cx="10642375" cy="7850341"/>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Optional Items</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Once you have clicked “Next” on the questionnaire you will be brought to the </a:t>
            </a:r>
            <a:r>
              <a:rPr lang="en-US" dirty="0">
                <a:solidFill>
                  <a:schemeClr val="bg1"/>
                </a:solidFill>
              </a:rPr>
              <a:t>optional items for purchase. </a:t>
            </a:r>
            <a:br>
              <a:rPr lang="en-US" dirty="0">
                <a:solidFill>
                  <a:schemeClr val="bg1"/>
                </a:solidFill>
              </a:rPr>
            </a:br>
            <a:r>
              <a:rPr lang="en-US" dirty="0">
                <a:solidFill>
                  <a:schemeClr val="bg1"/>
                </a:solidFill>
              </a:rPr>
              <a:t/>
            </a:r>
            <a:br>
              <a:rPr lang="en-US" dirty="0">
                <a:solidFill>
                  <a:schemeClr val="bg1"/>
                </a:solidFill>
              </a:rPr>
            </a:b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5000" spc="-100"/>
            </a:pPr>
            <a:r>
              <a:rPr sz="3000" spc="-59" dirty="0">
                <a:solidFill>
                  <a:schemeClr val="bg1"/>
                </a:solidFill>
                <a:latin typeface="Founders Grotesk"/>
                <a:ea typeface="Founders Grotesk"/>
                <a:cs typeface="Founders Grotesk"/>
              </a:rPr>
              <a:t>Click </a:t>
            </a:r>
            <a:r>
              <a:rPr sz="3000" spc="-59" dirty="0">
                <a:solidFill>
                  <a:schemeClr val="bg1"/>
                </a:solidFill>
                <a:latin typeface="Founders Grotesk"/>
                <a:ea typeface="Founders Grotesk"/>
                <a:cs typeface="Founders Grotesk"/>
              </a:rPr>
              <a:t>Next</a:t>
            </a:r>
            <a:r>
              <a:rPr lang="en-US" sz="3000" spc="-59" dirty="0">
                <a:solidFill>
                  <a:schemeClr val="bg1"/>
                </a:solidFill>
                <a:latin typeface="Founders Grotesk"/>
                <a:ea typeface="Founders Grotesk"/>
                <a:cs typeface="Founders Grotesk"/>
              </a:rPr>
              <a:t/>
            </a:r>
            <a:br>
              <a:rPr lang="en-US" sz="3000" spc="-59" dirty="0">
                <a:solidFill>
                  <a:schemeClr val="bg1"/>
                </a:solidFill>
                <a:latin typeface="Founders Grotesk"/>
                <a:ea typeface="Founders Grotesk"/>
                <a:cs typeface="Founders Grotesk"/>
              </a:rPr>
            </a:br>
            <a:r>
              <a:rPr lang="en-US" sz="3000" spc="-59" dirty="0">
                <a:solidFill>
                  <a:schemeClr val="bg1"/>
                </a:solidFill>
                <a:latin typeface="Founders Grotesk"/>
                <a:ea typeface="Founders Grotesk"/>
                <a:cs typeface="Founders Grotesk"/>
              </a:rPr>
              <a:t/>
            </a:r>
            <a:br>
              <a:rPr lang="en-US" sz="3000" spc="-59" dirty="0">
                <a:solidFill>
                  <a:schemeClr val="bg1"/>
                </a:solidFill>
                <a:latin typeface="Founders Grotesk"/>
                <a:ea typeface="Founders Grotesk"/>
                <a:cs typeface="Founders Grotesk"/>
              </a:rPr>
            </a:br>
            <a:r>
              <a:rPr lang="en-US" sz="3000" spc="-59" dirty="0">
                <a:solidFill>
                  <a:schemeClr val="bg1"/>
                </a:solidFill>
                <a:latin typeface="Founders Grotesk"/>
                <a:ea typeface="Founders Grotesk"/>
                <a:cs typeface="Founders Grotesk"/>
              </a:rPr>
              <a:t/>
            </a:r>
            <a:br>
              <a:rPr lang="en-US" sz="3000" spc="-59" dirty="0">
                <a:solidFill>
                  <a:schemeClr val="bg1"/>
                </a:solidFill>
                <a:latin typeface="Founders Grotesk"/>
                <a:ea typeface="Founders Grotesk"/>
                <a:cs typeface="Founders Grotesk"/>
              </a:rPr>
            </a:br>
            <a:r>
              <a:rPr lang="en-US" sz="3000" spc="-59" dirty="0">
                <a:solidFill>
                  <a:schemeClr val="bg1"/>
                </a:solidFill>
                <a:latin typeface="Founders Grotesk"/>
                <a:ea typeface="Founders Grotesk"/>
                <a:cs typeface="Founders Grotesk"/>
              </a:rPr>
              <a:t>Waivers</a:t>
            </a:r>
            <a:br>
              <a:rPr lang="en-US" sz="3000" spc="-59" dirty="0">
                <a:solidFill>
                  <a:schemeClr val="bg1"/>
                </a:solidFill>
                <a:latin typeface="Founders Grotesk"/>
                <a:ea typeface="Founders Grotesk"/>
                <a:cs typeface="Founders Grotesk"/>
              </a:rPr>
            </a:br>
            <a:r>
              <a:rPr lang="en-US" sz="3000" spc="-59" dirty="0">
                <a:solidFill>
                  <a:schemeClr val="bg1"/>
                </a:solidFill>
                <a:latin typeface="Founders Grotesk"/>
                <a:ea typeface="Founders Grotesk"/>
                <a:cs typeface="Founders Grotesk"/>
              </a:rPr>
              <a:t/>
            </a:r>
            <a:br>
              <a:rPr lang="en-US" sz="3000" spc="-59" dirty="0">
                <a:solidFill>
                  <a:schemeClr val="bg1"/>
                </a:solidFill>
                <a:latin typeface="Founders Grotesk"/>
                <a:ea typeface="Founders Grotesk"/>
                <a:cs typeface="Founders Grotesk"/>
              </a:rPr>
            </a:br>
            <a:r>
              <a:rPr lang="en-US" sz="3000" spc="-59" dirty="0">
                <a:solidFill>
                  <a:schemeClr val="bg1"/>
                </a:solidFill>
                <a:latin typeface="Founders Grotesk"/>
                <a:ea typeface="Founders Grotesk"/>
                <a:cs typeface="Founders Grotesk"/>
              </a:rPr>
              <a:t>Next are the waivers.  These will include mandatory Hockey Canada waivers along with our own</a:t>
            </a:r>
            <a:endParaRPr sz="3000" spc="-59" dirty="0">
              <a:solidFill>
                <a:schemeClr val="bg1"/>
              </a:solidFill>
              <a:latin typeface="Founders Grotesk"/>
              <a:ea typeface="Founders Grotesk"/>
              <a:cs typeface="Founders Grotesk"/>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9"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1" name="Registering…"/>
          <p:cNvSpPr txBox="1">
            <a:spLocks noGrp="1"/>
          </p:cNvSpPr>
          <p:nvPr>
            <p:ph type="title"/>
          </p:nvPr>
        </p:nvSpPr>
        <p:spPr>
          <a:xfrm>
            <a:off x="0" y="3439700"/>
            <a:ext cx="12279086"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Checking Out? Registering another player?</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Once you have clicked on the last waiver you are brought here.  It asks if you want to proceed to checkout or if you want to register another.   If you accidentally press the wrong selection, you will get another chance to go to payment</a:t>
            </a:r>
            <a:r>
              <a:rPr lang="en-US" dirty="0">
                <a:solidFill>
                  <a:schemeClr val="bg1"/>
                </a:solidFill>
              </a:rPr>
              <a:t>,</a:t>
            </a:r>
            <a:r>
              <a:rPr dirty="0">
                <a:solidFill>
                  <a:schemeClr val="bg1"/>
                </a:solidFill>
              </a:rPr>
              <a:t> or register another participant depending on what you selected.  </a:t>
            </a:r>
          </a:p>
        </p:txBody>
      </p:sp>
      <p:pic>
        <p:nvPicPr>
          <p:cNvPr id="302" name="Screen Shot 2021-05-15 at 12.54.32 PM.png" descr="Screen Shot 2021-05-15 at 12.54.32 PM.png"/>
          <p:cNvPicPr>
            <a:picLocks noChangeAspect="1"/>
          </p:cNvPicPr>
          <p:nvPr/>
        </p:nvPicPr>
        <p:blipFill>
          <a:blip r:embed="rId2"/>
          <a:stretch>
            <a:fillRect/>
          </a:stretch>
        </p:blipFill>
        <p:spPr>
          <a:xfrm>
            <a:off x="13174073" y="3655004"/>
            <a:ext cx="9283701" cy="47498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8"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0" name="Registering…"/>
          <p:cNvSpPr txBox="1">
            <a:spLocks noGrp="1"/>
          </p:cNvSpPr>
          <p:nvPr>
            <p:ph type="title"/>
          </p:nvPr>
        </p:nvSpPr>
        <p:spPr>
          <a:xfrm>
            <a:off x="555552" y="3439700"/>
            <a:ext cx="10642375" cy="8675042"/>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Made a Mistake/Forgot Something? No Problem</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Review your “order”.  If something isn’t correct you can:</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1. Remove optional items (i.e. Tryout Card) or</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2. Edit the registration</a:t>
            </a:r>
            <a:r>
              <a:rPr lang="en-US" dirty="0">
                <a:solidFill>
                  <a:schemeClr val="bg1"/>
                </a:solidFill>
              </a:rPr>
              <a:t>-</a:t>
            </a:r>
            <a:r>
              <a:rPr dirty="0">
                <a:solidFill>
                  <a:schemeClr val="bg1"/>
                </a:solidFill>
              </a:rPr>
              <a:t> it will take you back to the </a:t>
            </a:r>
            <a:r>
              <a:rPr lang="en-US" dirty="0">
                <a:solidFill>
                  <a:schemeClr val="bg1"/>
                </a:solidFill>
              </a:rPr>
              <a:t>first screen for that</a:t>
            </a:r>
            <a:r>
              <a:rPr dirty="0">
                <a:solidFill>
                  <a:schemeClr val="bg1"/>
                </a:solidFill>
              </a:rPr>
              <a:t> member</a:t>
            </a:r>
            <a:r>
              <a:rPr lang="en-US" dirty="0">
                <a:solidFill>
                  <a:schemeClr val="bg1"/>
                </a:solidFill>
              </a:rPr>
              <a:t>’s registration </a:t>
            </a:r>
            <a:r>
              <a:rPr dirty="0">
                <a:solidFill>
                  <a:schemeClr val="bg1"/>
                </a:solidFill>
              </a:rPr>
              <a:t> and you can redo it.  (e.g. selected wrong birth year, forgot to add the tryout </a:t>
            </a:r>
            <a:r>
              <a:rPr lang="en-US" dirty="0">
                <a:solidFill>
                  <a:schemeClr val="bg1"/>
                </a:solidFill>
              </a:rPr>
              <a:t>package</a:t>
            </a:r>
            <a:r>
              <a:rPr dirty="0">
                <a:solidFill>
                  <a:schemeClr val="bg1"/>
                </a:solidFill>
              </a:rPr>
              <a:t>, etc</a:t>
            </a:r>
            <a:r>
              <a:rPr lang="en-US" dirty="0">
                <a:solidFill>
                  <a:schemeClr val="bg1"/>
                </a:solidFill>
              </a:rPr>
              <a:t>.</a:t>
            </a:r>
            <a:r>
              <a:rPr dirty="0">
                <a:solidFill>
                  <a:schemeClr val="bg1"/>
                </a:solidFill>
              </a:rPr>
              <a: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**NOTE FEES AND ITEMS ARE FOR EXAMPLE ONLY AND</a:t>
            </a:r>
            <a:br>
              <a:rPr lang="en-US" dirty="0">
                <a:solidFill>
                  <a:schemeClr val="bg1"/>
                </a:solidFill>
              </a:rPr>
            </a:br>
            <a:r>
              <a:rPr lang="en-US" dirty="0">
                <a:solidFill>
                  <a:schemeClr val="bg1"/>
                </a:solidFill>
              </a:rPr>
              <a:t>ARE SUBJECT TO CHANGE</a:t>
            </a:r>
            <a:endParaRPr dirty="0">
              <a:solidFill>
                <a:schemeClr val="bg1"/>
              </a:solidFill>
            </a:endParaRPr>
          </a:p>
        </p:txBody>
      </p:sp>
      <p:pic>
        <p:nvPicPr>
          <p:cNvPr id="3" name="Picture 2">
            <a:extLst>
              <a:ext uri="{FF2B5EF4-FFF2-40B4-BE49-F238E27FC236}">
                <a16:creationId xmlns:a16="http://schemas.microsoft.com/office/drawing/2014/main" id="{6F2BFCA8-9777-475A-BC89-D440ECB3675E}"/>
              </a:ext>
            </a:extLst>
          </p:cNvPr>
          <p:cNvPicPr>
            <a:picLocks noChangeAspect="1"/>
          </p:cNvPicPr>
          <p:nvPr/>
        </p:nvPicPr>
        <p:blipFill>
          <a:blip r:embed="rId2"/>
          <a:stretch>
            <a:fillRect/>
          </a:stretch>
        </p:blipFill>
        <p:spPr>
          <a:xfrm>
            <a:off x="12192000" y="2788806"/>
            <a:ext cx="10288235" cy="6840386"/>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9" name="Registering…"/>
          <p:cNvSpPr txBox="1">
            <a:spLocks noGrp="1"/>
          </p:cNvSpPr>
          <p:nvPr>
            <p:ph type="title"/>
          </p:nvPr>
        </p:nvSpPr>
        <p:spPr>
          <a:xfrm>
            <a:off x="944365" y="1700608"/>
            <a:ext cx="10642375" cy="10037301"/>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Your Cart/checkout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Prior to checkout you </a:t>
            </a:r>
            <a:r>
              <a:rPr lang="en-US" dirty="0">
                <a:solidFill>
                  <a:schemeClr val="bg1"/>
                </a:solidFill>
              </a:rPr>
              <a:t>can view</a:t>
            </a:r>
            <a:r>
              <a:rPr dirty="0">
                <a:solidFill>
                  <a:schemeClr val="bg1"/>
                </a:solidFill>
              </a:rPr>
              <a:t> the Order summary.  If you wanted to register another</a:t>
            </a:r>
            <a:r>
              <a:rPr lang="en-US" dirty="0">
                <a:solidFill>
                  <a:schemeClr val="bg1"/>
                </a:solidFill>
              </a:rPr>
              <a:t> player, </a:t>
            </a:r>
            <a:r>
              <a:rPr dirty="0">
                <a:solidFill>
                  <a:schemeClr val="bg1"/>
                </a:solidFill>
              </a:rPr>
              <a:t>se</a:t>
            </a:r>
            <a:r>
              <a:rPr lang="en-US" dirty="0">
                <a:solidFill>
                  <a:schemeClr val="bg1"/>
                </a:solidFill>
              </a:rPr>
              <a:t>lect</a:t>
            </a:r>
            <a:r>
              <a:rPr dirty="0">
                <a:solidFill>
                  <a:schemeClr val="bg1"/>
                </a:solidFill>
              </a:rPr>
              <a:t> the button the bottom left.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dirty="0">
                <a:solidFill>
                  <a:schemeClr val="bg1"/>
                </a:solidFill>
              </a:rPr>
              <a:t>  Otherwise, if you are OK with the summary simply click next.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If you accidentally selected Register another participant and want to check out, you can get back to your checkout by selecting Skip to payment.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**NOTE FEES AND ITEMS ARE FOR EXAMPLE ONLY AND</a:t>
            </a:r>
            <a:br>
              <a:rPr lang="en-US" dirty="0">
                <a:solidFill>
                  <a:schemeClr val="bg1"/>
                </a:solidFill>
              </a:rPr>
            </a:br>
            <a:r>
              <a:rPr lang="en-US" dirty="0">
                <a:solidFill>
                  <a:schemeClr val="bg1"/>
                </a:solidFill>
              </a:rPr>
              <a:t>ARE SUBJECT TO CHANGE</a:t>
            </a:r>
            <a:endParaRPr dirty="0">
              <a:solidFill>
                <a:schemeClr val="bg1"/>
              </a:solidFill>
            </a:endParaRPr>
          </a:p>
        </p:txBody>
      </p:sp>
      <p:pic>
        <p:nvPicPr>
          <p:cNvPr id="321" name="Screen Shot 2021-05-15 at 12.54.47 PM.png" descr="Screen Shot 2021-05-15 at 12.54.47 PM.png"/>
          <p:cNvPicPr>
            <a:picLocks noChangeAspect="1"/>
          </p:cNvPicPr>
          <p:nvPr/>
        </p:nvPicPr>
        <p:blipFill>
          <a:blip r:embed="rId2"/>
          <a:stretch>
            <a:fillRect/>
          </a:stretch>
        </p:blipFill>
        <p:spPr>
          <a:xfrm>
            <a:off x="13260034" y="8133832"/>
            <a:ext cx="9220201" cy="6278850"/>
          </a:xfrm>
          <a:prstGeom prst="rect">
            <a:avLst/>
          </a:prstGeom>
          <a:ln w="12700">
            <a:miter lim="400000"/>
          </a:ln>
        </p:spPr>
      </p:pic>
      <p:sp>
        <p:nvSpPr>
          <p:cNvPr id="322" name="Line"/>
          <p:cNvSpPr/>
          <p:nvPr/>
        </p:nvSpPr>
        <p:spPr>
          <a:xfrm>
            <a:off x="10822570" y="8967083"/>
            <a:ext cx="8403972" cy="426204"/>
          </a:xfrm>
          <a:prstGeom prst="line">
            <a:avLst/>
          </a:prstGeom>
          <a:ln w="203200">
            <a:solidFill>
              <a:schemeClr val="tx1"/>
            </a:solidFill>
            <a:miter lim="400000"/>
            <a:tailEnd type="triangle"/>
          </a:ln>
        </p:spPr>
        <p:txBody>
          <a:bodyPr lIns="50800" tIns="50800" rIns="50800" bIns="50800" anchor="ctr"/>
          <a:lstStyle/>
          <a:p>
            <a:endParaRPr/>
          </a:p>
        </p:txBody>
      </p:sp>
      <p:pic>
        <p:nvPicPr>
          <p:cNvPr id="10" name="Picture 9">
            <a:extLst>
              <a:ext uri="{FF2B5EF4-FFF2-40B4-BE49-F238E27FC236}">
                <a16:creationId xmlns:a16="http://schemas.microsoft.com/office/drawing/2014/main" id="{5BB48EC0-D175-47AD-8583-09CA5DCE13BF}"/>
              </a:ext>
            </a:extLst>
          </p:cNvPr>
          <p:cNvPicPr>
            <a:picLocks noChangeAspect="1"/>
          </p:cNvPicPr>
          <p:nvPr/>
        </p:nvPicPr>
        <p:blipFill>
          <a:blip r:embed="rId3"/>
          <a:stretch>
            <a:fillRect/>
          </a:stretch>
        </p:blipFill>
        <p:spPr>
          <a:xfrm>
            <a:off x="12267369" y="736552"/>
            <a:ext cx="10288235" cy="6840386"/>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8" name="Registering…"/>
          <p:cNvSpPr txBox="1">
            <a:spLocks noGrp="1"/>
          </p:cNvSpPr>
          <p:nvPr>
            <p:ph type="title"/>
          </p:nvPr>
        </p:nvSpPr>
        <p:spPr>
          <a:xfrm>
            <a:off x="5529817" y="2145935"/>
            <a:ext cx="1332436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Terms and Conditions</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Next is our terms and conditions of payment</a:t>
            </a:r>
            <a:r>
              <a:rPr lang="en-US" dirty="0">
                <a:solidFill>
                  <a:schemeClr val="bg1"/>
                </a:solidFill>
              </a:rPr>
              <a:t> and registration</a:t>
            </a:r>
            <a:r>
              <a:rPr dirty="0">
                <a:solidFill>
                  <a:schemeClr val="bg1"/>
                </a:solidFill>
              </a:rPr>
              <a:t>.  Payment </a:t>
            </a:r>
            <a:r>
              <a:rPr lang="en-US" dirty="0">
                <a:solidFill>
                  <a:schemeClr val="bg1"/>
                </a:solidFill>
              </a:rPr>
              <a:t>can be made </a:t>
            </a:r>
            <a:r>
              <a:rPr lang="en-US" dirty="0" err="1" smtClean="0">
                <a:solidFill>
                  <a:schemeClr val="bg1"/>
                </a:solidFill>
              </a:rPr>
              <a:t>PlayPay</a:t>
            </a:r>
            <a:r>
              <a:rPr lang="en-US" dirty="0" smtClean="0">
                <a:solidFill>
                  <a:schemeClr val="bg1"/>
                </a:solidFill>
              </a:rPr>
              <a:t>.  The link for this can be found on the registration page on our website.</a:t>
            </a:r>
            <a:endParaRPr dirty="0">
              <a:solidFill>
                <a:schemeClr val="bg1"/>
              </a:solidFill>
            </a:endParaRPr>
          </a:p>
          <a:p>
            <a:pPr>
              <a:defRPr sz="3000" spc="-59">
                <a:latin typeface="Founders Grotesk"/>
                <a:ea typeface="Founders Grotesk"/>
                <a:cs typeface="Founders Grotesk"/>
                <a:sym typeface="Founders Grotesk"/>
              </a:defRPr>
            </a:pP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0"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2" name="Oops, I forgot something!…"/>
          <p:cNvSpPr txBox="1">
            <a:spLocks noGrp="1"/>
          </p:cNvSpPr>
          <p:nvPr>
            <p:ph type="title"/>
          </p:nvPr>
        </p:nvSpPr>
        <p:spPr>
          <a:xfrm>
            <a:off x="635000" y="1175659"/>
            <a:ext cx="10006701" cy="8675042"/>
          </a:xfrm>
          <a:prstGeom prst="rect">
            <a:avLst/>
          </a:prstGeom>
        </p:spPr>
        <p:txBody>
          <a:bodyPr>
            <a:normAutofit fontScale="90000"/>
          </a:bodyPr>
          <a:lstStyle/>
          <a:p>
            <a:pPr>
              <a:defRPr sz="13200" spc="-264"/>
            </a:pPr>
            <a:r>
              <a:rPr dirty="0">
                <a:solidFill>
                  <a:schemeClr val="bg1"/>
                </a:solidFill>
              </a:rPr>
              <a:t>Oops, I forgot something!</a:t>
            </a:r>
          </a:p>
          <a:p>
            <a:pPr>
              <a:defRPr sz="3000" u="sng" spc="-59"/>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lang="en-US" dirty="0" smtClean="0">
                <a:solidFill>
                  <a:schemeClr val="bg1"/>
                </a:solidFill>
              </a:rPr>
              <a:t>Please contact the </a:t>
            </a:r>
            <a:r>
              <a:rPr lang="en-US" dirty="0" err="1" smtClean="0">
                <a:solidFill>
                  <a:schemeClr val="bg1"/>
                </a:solidFill>
              </a:rPr>
              <a:t>regisitrar</a:t>
            </a:r>
            <a:r>
              <a:rPr lang="en-US" dirty="0" smtClean="0">
                <a:solidFill>
                  <a:schemeClr val="bg1"/>
                </a:solidFill>
              </a:rPr>
              <a:t> with any other concerns or if you forgot something.</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Once </a:t>
            </a:r>
            <a:r>
              <a:rPr lang="en-US" dirty="0">
                <a:solidFill>
                  <a:schemeClr val="bg1"/>
                </a:solidFill>
              </a:rPr>
              <a:t>complete, you will see a Thank You screen with your receipt number.</a:t>
            </a:r>
            <a:endParaRPr dirty="0">
              <a:solidFill>
                <a:schemeClr val="bg1"/>
              </a:solidFill>
            </a:endParaRP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sp>
        <p:nvSpPr>
          <p:cNvPr id="8" name="TextBox 7">
            <a:extLst>
              <a:ext uri="{FF2B5EF4-FFF2-40B4-BE49-F238E27FC236}">
                <a16:creationId xmlns:a16="http://schemas.microsoft.com/office/drawing/2014/main" id="{1BD5A942-0C5D-4764-9760-BA137827085E}"/>
              </a:ext>
            </a:extLst>
          </p:cNvPr>
          <p:cNvSpPr txBox="1"/>
          <p:nvPr/>
        </p:nvSpPr>
        <p:spPr>
          <a:xfrm>
            <a:off x="11263915" y="5579229"/>
            <a:ext cx="11756572" cy="1908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chemeClr val="bg1"/>
                </a:solidFill>
                <a:effectLst/>
                <a:latin typeface="Montserrat"/>
              </a:rPr>
              <a:t>Thank you for Registering!</a:t>
            </a:r>
          </a:p>
          <a:p>
            <a:r>
              <a:rPr lang="en-US" dirty="0">
                <a:solidFill>
                  <a:schemeClr val="bg1"/>
                </a:solidFill>
                <a:latin typeface="Montserrat"/>
              </a:rPr>
              <a:t>Your receipt number is: #......................</a:t>
            </a:r>
          </a:p>
          <a:p>
            <a:pPr algn="l"/>
            <a:r>
              <a:rPr lang="en-US" b="0" i="0" dirty="0">
                <a:solidFill>
                  <a:srgbClr val="99ABB4"/>
                </a:solidFill>
                <a:effectLst/>
                <a:latin typeface="Montserrat"/>
              </a:rPr>
              <a:t> </a:t>
            </a:r>
          </a:p>
        </p:txBody>
      </p:sp>
      <p:sp>
        <p:nvSpPr>
          <p:cNvPr id="9" name="Line">
            <a:extLst>
              <a:ext uri="{FF2B5EF4-FFF2-40B4-BE49-F238E27FC236}">
                <a16:creationId xmlns:a16="http://schemas.microsoft.com/office/drawing/2014/main" id="{3535CD93-C274-4A16-BA70-7B51B712B916}"/>
              </a:ext>
            </a:extLst>
          </p:cNvPr>
          <p:cNvSpPr/>
          <p:nvPr/>
        </p:nvSpPr>
        <p:spPr>
          <a:xfrm flipV="1">
            <a:off x="10946855" y="6844936"/>
            <a:ext cx="4702448" cy="1685855"/>
          </a:xfrm>
          <a:prstGeom prst="line">
            <a:avLst/>
          </a:prstGeom>
          <a:ln w="203200">
            <a:solidFill>
              <a:schemeClr val="accent1"/>
            </a:solidFill>
            <a:miter lim="400000"/>
            <a:tailEnd type="triangle"/>
          </a:ln>
        </p:spPr>
        <p:txBody>
          <a:bodyPr lIns="50800" tIns="50800" rIns="50800" bIns="50800" anchor="ct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8"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0" name="General…"/>
          <p:cNvSpPr txBox="1">
            <a:spLocks noGrp="1"/>
          </p:cNvSpPr>
          <p:nvPr>
            <p:ph type="title"/>
          </p:nvPr>
        </p:nvSpPr>
        <p:spPr>
          <a:xfrm>
            <a:off x="571500" y="4762211"/>
            <a:ext cx="8441284" cy="7036978"/>
          </a:xfrm>
          <a:prstGeom prst="rect">
            <a:avLst/>
          </a:prstGeom>
        </p:spPr>
        <p:txBody>
          <a:bodyPr>
            <a:normAutofit/>
          </a:bodyPr>
          <a:lstStyle/>
          <a:p>
            <a:pPr defTabSz="759459">
              <a:defRPr sz="13800" spc="-276"/>
            </a:pPr>
            <a:r>
              <a:rPr lang="en-US" dirty="0">
                <a:solidFill>
                  <a:schemeClr val="bg1"/>
                </a:solidFill>
              </a:rPr>
              <a:t>Intro</a:t>
            </a:r>
            <a:endParaRPr dirty="0">
              <a:solidFill>
                <a:schemeClr val="bg1"/>
              </a:solidFill>
            </a:endParaRPr>
          </a:p>
          <a:p>
            <a:pPr algn="ctr" defTabSz="759459">
              <a:defRPr sz="4600" spc="-91"/>
            </a:pPr>
            <a:endParaRPr dirty="0">
              <a:solidFill>
                <a:schemeClr val="bg1"/>
              </a:solidFill>
            </a:endParaRPr>
          </a:p>
          <a:p>
            <a:pPr algn="ctr" defTabSz="759459">
              <a:defRPr sz="2760" spc="-55">
                <a:latin typeface="Founders Grotesk"/>
                <a:ea typeface="Founders Grotesk"/>
                <a:cs typeface="Founders Grotesk"/>
                <a:sym typeface="Founders Grotesk"/>
              </a:defRPr>
            </a:pPr>
            <a:r>
              <a:rPr dirty="0">
                <a:solidFill>
                  <a:schemeClr val="bg1"/>
                </a:solidFill>
              </a:rPr>
              <a:t>Hockey Canada has rolled out a new registration platform for </a:t>
            </a:r>
            <a:r>
              <a:rPr lang="en-US" dirty="0">
                <a:solidFill>
                  <a:schemeClr val="bg1"/>
                </a:solidFill>
              </a:rPr>
              <a:t>all Associations and end users across Canada</a:t>
            </a:r>
            <a:r>
              <a:rPr dirty="0">
                <a:solidFill>
                  <a:schemeClr val="bg1"/>
                </a:solidFill>
              </a:rPr>
              <a:t>.</a:t>
            </a:r>
          </a:p>
          <a:p>
            <a:pPr algn="ctr" defTabSz="759459">
              <a:defRPr sz="2760" spc="-55">
                <a:latin typeface="Founders Grotesk"/>
                <a:ea typeface="Founders Grotesk"/>
                <a:cs typeface="Founders Grotesk"/>
                <a:sym typeface="Founders Grotesk"/>
              </a:defRPr>
            </a:pPr>
            <a:endParaRPr dirty="0">
              <a:solidFill>
                <a:schemeClr val="bg1"/>
              </a:solidFill>
            </a:endParaRPr>
          </a:p>
          <a:p>
            <a:pPr algn="ctr" defTabSz="759459">
              <a:defRPr sz="2760" spc="-55">
                <a:latin typeface="Founders Grotesk"/>
                <a:ea typeface="Founders Grotesk"/>
                <a:cs typeface="Founders Grotesk"/>
                <a:sym typeface="Founders Grotesk"/>
              </a:defRPr>
            </a:pPr>
            <a:r>
              <a:rPr dirty="0">
                <a:solidFill>
                  <a:schemeClr val="bg1"/>
                </a:solidFill>
              </a:rPr>
              <a:t>The following slides are provided to help you through the registration process.</a:t>
            </a:r>
          </a:p>
          <a:p>
            <a:pPr algn="ctr" defTabSz="759459">
              <a:defRPr sz="2760" spc="-55">
                <a:latin typeface="Founders Grotesk"/>
                <a:ea typeface="Founders Grotesk"/>
                <a:cs typeface="Founders Grotesk"/>
                <a:sym typeface="Founders Grotesk"/>
              </a:defRPr>
            </a:pPr>
            <a:endParaRPr dirty="0">
              <a:solidFill>
                <a:schemeClr val="bg1"/>
              </a:solidFill>
            </a:endParaRPr>
          </a:p>
          <a:p>
            <a:pPr algn="ctr" defTabSz="759459">
              <a:defRPr sz="2760" spc="-55">
                <a:latin typeface="Founders Grotesk"/>
                <a:ea typeface="Founders Grotesk"/>
                <a:cs typeface="Founders Grotesk"/>
                <a:sym typeface="Founders Grotesk"/>
              </a:defRPr>
            </a:pPr>
            <a:r>
              <a:rPr dirty="0">
                <a:solidFill>
                  <a:schemeClr val="bg1"/>
                </a:solidFill>
              </a:rPr>
              <a:t>You should find that the new release is much easier to use and repetition </a:t>
            </a:r>
            <a:r>
              <a:rPr lang="en-US" dirty="0">
                <a:solidFill>
                  <a:schemeClr val="bg1"/>
                </a:solidFill>
              </a:rPr>
              <a:t>of data entry is reduced.</a:t>
            </a:r>
            <a:r>
              <a:rPr dirty="0">
                <a:solidFill>
                  <a:schemeClr val="bg1"/>
                </a:solidFill>
              </a:rPr>
              <a:t>  </a:t>
            </a:r>
          </a:p>
        </p:txBody>
      </p:sp>
      <p:pic>
        <p:nvPicPr>
          <p:cNvPr id="2" name="Picture 1"/>
          <p:cNvPicPr>
            <a:picLocks noChangeAspect="1"/>
          </p:cNvPicPr>
          <p:nvPr/>
        </p:nvPicPr>
        <p:blipFill>
          <a:blip r:embed="rId2"/>
          <a:stretch>
            <a:fillRect/>
          </a:stretch>
        </p:blipFill>
        <p:spPr>
          <a:xfrm>
            <a:off x="9012784" y="1310817"/>
            <a:ext cx="15156090" cy="848632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8" name="You are done!…"/>
          <p:cNvSpPr txBox="1">
            <a:spLocks noGrp="1"/>
          </p:cNvSpPr>
          <p:nvPr>
            <p:ph type="title"/>
          </p:nvPr>
        </p:nvSpPr>
        <p:spPr>
          <a:xfrm>
            <a:off x="4795934" y="2066304"/>
            <a:ext cx="13921274" cy="8675042"/>
          </a:xfrm>
          <a:prstGeom prst="rect">
            <a:avLst/>
          </a:prstGeom>
        </p:spPr>
        <p:txBody>
          <a:bodyPr>
            <a:normAutofit/>
          </a:bodyPr>
          <a:lstStyle/>
          <a:p>
            <a:pPr>
              <a:defRPr sz="13200" spc="-264"/>
            </a:pPr>
            <a:r>
              <a:rPr dirty="0">
                <a:solidFill>
                  <a:schemeClr val="bg1"/>
                </a:solidFill>
              </a:rPr>
              <a:t>You are done!</a:t>
            </a:r>
          </a:p>
          <a:p>
            <a:pPr>
              <a:defRPr sz="3000" u="sng" spc="-59"/>
            </a:pPr>
            <a:endParaRPr dirty="0">
              <a:solidFill>
                <a:schemeClr val="bg1"/>
              </a:solidFill>
            </a:endParaRPr>
          </a:p>
          <a:p>
            <a:pPr algn="ctr">
              <a:defRPr sz="3000" spc="-59">
                <a:latin typeface="Founders Grotesk"/>
                <a:ea typeface="Founders Grotesk"/>
                <a:cs typeface="Founders Grotesk"/>
                <a:sym typeface="Founders Grotesk"/>
              </a:defRPr>
            </a:pPr>
            <a:r>
              <a:rPr lang="en-US" dirty="0">
                <a:solidFill>
                  <a:schemeClr val="bg1"/>
                </a:solidFill>
              </a:rPr>
              <a:t>Co</a:t>
            </a:r>
            <a:r>
              <a:rPr dirty="0">
                <a:solidFill>
                  <a:schemeClr val="bg1"/>
                </a:solidFill>
              </a:rPr>
              <a:t>ngratulations, you have successfully registered a player.  The email confirmation you receive is simply an invoice showing the all items purchased.</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Please retain your invoice for proof of payment. </a:t>
            </a:r>
            <a:br>
              <a:rPr lang="en-US" dirty="0">
                <a:solidFill>
                  <a:schemeClr val="bg1"/>
                </a:solidFill>
              </a:rPr>
            </a:br>
            <a:r>
              <a:rPr lang="en-US" dirty="0">
                <a:solidFill>
                  <a:schemeClr val="bg1"/>
                </a:solidFill>
              </a:rPr>
              <a:t/>
            </a:r>
            <a:br>
              <a:rPr lang="en-US" dirty="0">
                <a:solidFill>
                  <a:schemeClr val="bg1"/>
                </a:solidFill>
              </a:rPr>
            </a:br>
            <a:endParaRPr dirty="0">
              <a:solidFill>
                <a:schemeClr val="bg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9" name="First Sign-in…"/>
          <p:cNvSpPr txBox="1">
            <a:spLocks noGrp="1"/>
          </p:cNvSpPr>
          <p:nvPr>
            <p:ph type="title"/>
          </p:nvPr>
        </p:nvSpPr>
        <p:spPr>
          <a:xfrm>
            <a:off x="858883" y="2764108"/>
            <a:ext cx="9911602" cy="7227187"/>
          </a:xfrm>
          <a:prstGeom prst="rect">
            <a:avLst/>
          </a:prstGeom>
        </p:spPr>
        <p:txBody>
          <a:bodyPr>
            <a:normAutofit fontScale="90000"/>
          </a:bodyPr>
          <a:lstStyle/>
          <a:p>
            <a:pPr>
              <a:defRPr sz="13200" spc="-264"/>
            </a:pPr>
            <a:r>
              <a:rPr dirty="0">
                <a:solidFill>
                  <a:schemeClr val="bg1"/>
                </a:solidFill>
              </a:rPr>
              <a:t>First Sign-in</a:t>
            </a:r>
          </a:p>
          <a:p>
            <a:pPr>
              <a:defRPr sz="5000" spc="-100"/>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When you first click the </a:t>
            </a:r>
            <a:r>
              <a:rPr lang="en-US" dirty="0">
                <a:solidFill>
                  <a:schemeClr val="bg1"/>
                </a:solidFill>
              </a:rPr>
              <a:t>Registration </a:t>
            </a:r>
            <a:r>
              <a:rPr dirty="0">
                <a:solidFill>
                  <a:schemeClr val="bg1"/>
                </a:solidFill>
              </a:rPr>
              <a:t>link from our </a:t>
            </a:r>
            <a:r>
              <a:rPr lang="en-US" dirty="0" smtClean="0">
                <a:solidFill>
                  <a:schemeClr val="bg1"/>
                </a:solidFill>
              </a:rPr>
              <a:t>ENSMHA </a:t>
            </a:r>
            <a:r>
              <a:rPr lang="en-US" dirty="0">
                <a:solidFill>
                  <a:schemeClr val="bg1"/>
                </a:solidFill>
              </a:rPr>
              <a:t>w</a:t>
            </a:r>
            <a:r>
              <a:rPr dirty="0">
                <a:solidFill>
                  <a:schemeClr val="bg1"/>
                </a:solidFill>
              </a:rPr>
              <a:t>ebsite, you will be taken to the “Register Now!” page. </a:t>
            </a:r>
            <a:r>
              <a:rPr lang="en-US" dirty="0">
                <a:solidFill>
                  <a:schemeClr val="bg1"/>
                </a:solidFill>
              </a:rPr>
              <a:t/>
            </a:r>
            <a:br>
              <a:rPr lang="en-US" dirty="0">
                <a:solidFill>
                  <a:schemeClr val="bg1"/>
                </a:solidFill>
              </a:rPr>
            </a:br>
            <a:r>
              <a:rPr dirty="0">
                <a:solidFill>
                  <a:schemeClr val="bg1"/>
                </a:solidFill>
              </a:rPr>
              <a:t> In the upper right corner, you will see the “Login” button.  You will click there to create your account in HCR 3.0.</a:t>
            </a:r>
          </a:p>
          <a:p>
            <a:pPr algn="ctr">
              <a:defRPr sz="3000" spc="-59"/>
            </a:pPr>
            <a:endParaRPr dirty="0"/>
          </a:p>
          <a:p>
            <a:pPr algn="ctr">
              <a:defRPr sz="3000" spc="-59">
                <a:solidFill>
                  <a:schemeClr val="accent6">
                    <a:satOff val="-33399"/>
                    <a:lumOff val="-9873"/>
                  </a:schemeClr>
                </a:solidFill>
              </a:defRPr>
            </a:pPr>
            <a:r>
              <a:rPr dirty="0"/>
              <a:t>NOTE: All </a:t>
            </a:r>
            <a:r>
              <a:rPr lang="en-US" dirty="0"/>
              <a:t>existing </a:t>
            </a:r>
            <a:r>
              <a:rPr dirty="0"/>
              <a:t>members/participants have been migrated from the old system</a:t>
            </a:r>
            <a:r>
              <a:rPr lang="en-US" dirty="0"/>
              <a:t>.  You will be required to set up a new account.  Please use a personal email and not a work email, as those may change and make password recovery difficult.   The office no longer has the ability to change passwords.</a:t>
            </a:r>
            <a:endParaRPr dirty="0"/>
          </a:p>
        </p:txBody>
      </p:sp>
      <p:sp>
        <p:nvSpPr>
          <p:cNvPr id="191" name="Line"/>
          <p:cNvSpPr/>
          <p:nvPr/>
        </p:nvSpPr>
        <p:spPr>
          <a:xfrm flipV="1">
            <a:off x="20372295" y="5689167"/>
            <a:ext cx="2614498" cy="2823998"/>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pic>
        <p:nvPicPr>
          <p:cNvPr id="14" name="Screen Shot 2021-05-15 at 1.10.47 PM.png" descr="Screen Shot 2021-05-15 at 1.10.47 PM.png">
            <a:extLst>
              <a:ext uri="{FF2B5EF4-FFF2-40B4-BE49-F238E27FC236}">
                <a16:creationId xmlns:a16="http://schemas.microsoft.com/office/drawing/2014/main" id="{810D5049-5368-4B47-A28E-F42AF922EC80}"/>
              </a:ext>
            </a:extLst>
          </p:cNvPr>
          <p:cNvPicPr>
            <a:picLocks noChangeAspect="1"/>
          </p:cNvPicPr>
          <p:nvPr/>
        </p:nvPicPr>
        <p:blipFill>
          <a:blip r:embed="rId2"/>
          <a:stretch>
            <a:fillRect/>
          </a:stretch>
        </p:blipFill>
        <p:spPr>
          <a:xfrm>
            <a:off x="11430001" y="5133698"/>
            <a:ext cx="12216308" cy="6985001"/>
          </a:xfrm>
          <a:prstGeom prst="rect">
            <a:avLst/>
          </a:prstGeom>
          <a:ln w="25400">
            <a:solidFill>
              <a:srgbClr val="000000"/>
            </a:solidFill>
            <a:miter lim="400000"/>
          </a:ln>
        </p:spPr>
      </p:pic>
      <p:sp>
        <p:nvSpPr>
          <p:cNvPr id="4" name="Oval 3">
            <a:extLst>
              <a:ext uri="{FF2B5EF4-FFF2-40B4-BE49-F238E27FC236}">
                <a16:creationId xmlns:a16="http://schemas.microsoft.com/office/drawing/2014/main" id="{AE3B5736-7C30-4848-9B2A-9E109DFA8617}"/>
              </a:ext>
            </a:extLst>
          </p:cNvPr>
          <p:cNvSpPr/>
          <p:nvPr/>
        </p:nvSpPr>
        <p:spPr>
          <a:xfrm>
            <a:off x="21989143" y="5133698"/>
            <a:ext cx="1823357" cy="1071159"/>
          </a:xfrm>
          <a:prstGeom prst="ellipse">
            <a:avLst/>
          </a:prstGeom>
          <a:noFill/>
          <a:ln w="177800" cap="flat">
            <a:solidFill>
              <a:schemeClr val="bg1">
                <a:lumMod val="50000"/>
                <a:lumOff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endParaRPr>
          </a:p>
        </p:txBody>
      </p:sp>
      <p:pic>
        <p:nvPicPr>
          <p:cNvPr id="2" name="Picture 1"/>
          <p:cNvPicPr>
            <a:picLocks noChangeAspect="1"/>
          </p:cNvPicPr>
          <p:nvPr/>
        </p:nvPicPr>
        <p:blipFill>
          <a:blip r:embed="rId3"/>
          <a:stretch>
            <a:fillRect/>
          </a:stretch>
        </p:blipFill>
        <p:spPr>
          <a:xfrm>
            <a:off x="11430001" y="1233649"/>
            <a:ext cx="5962106" cy="333835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Screen Shot 2021-05-15 at 2.02.05 PM.png" descr="Screen Shot 2021-05-15 at 2.02.05 PM.png"/>
          <p:cNvPicPr>
            <a:picLocks noChangeAspect="1"/>
          </p:cNvPicPr>
          <p:nvPr/>
        </p:nvPicPr>
        <p:blipFill>
          <a:blip r:embed="rId2"/>
          <a:stretch>
            <a:fillRect/>
          </a:stretch>
        </p:blipFill>
        <p:spPr>
          <a:xfrm>
            <a:off x="12897974" y="1938338"/>
            <a:ext cx="6193350" cy="5647745"/>
          </a:xfrm>
          <a:prstGeom prst="rect">
            <a:avLst/>
          </a:prstGeom>
          <a:ln w="12700">
            <a:miter lim="400000"/>
          </a:ln>
        </p:spPr>
      </p:pic>
      <p:sp>
        <p:nvSpPr>
          <p:cNvPr id="19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8" name="First Sign-in…"/>
          <p:cNvSpPr txBox="1">
            <a:spLocks noGrp="1"/>
          </p:cNvSpPr>
          <p:nvPr>
            <p:ph type="title"/>
          </p:nvPr>
        </p:nvSpPr>
        <p:spPr>
          <a:xfrm>
            <a:off x="571499" y="4762211"/>
            <a:ext cx="11073594" cy="7036978"/>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First Sign-in</a:t>
            </a:r>
          </a:p>
          <a:p>
            <a:pPr>
              <a:defRPr sz="5000" spc="-100"/>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You can either enter </a:t>
            </a:r>
            <a:r>
              <a:rPr lang="en-US" dirty="0">
                <a:solidFill>
                  <a:schemeClr val="bg1"/>
                </a:solidFill>
              </a:rPr>
              <a:t>an</a:t>
            </a:r>
            <a:r>
              <a:rPr dirty="0">
                <a:solidFill>
                  <a:schemeClr val="bg1"/>
                </a:solidFill>
              </a:rPr>
              <a:t> email you have used </a:t>
            </a:r>
            <a:r>
              <a:rPr lang="en-US" dirty="0">
                <a:solidFill>
                  <a:schemeClr val="bg1"/>
                </a:solidFill>
              </a:rPr>
              <a:t>before or</a:t>
            </a:r>
            <a:r>
              <a:rPr dirty="0">
                <a:solidFill>
                  <a:schemeClr val="bg1"/>
                </a:solidFill>
              </a:rPr>
              <a:t> click on the “Sign up” </a:t>
            </a:r>
            <a:r>
              <a:rPr lang="en-US" dirty="0">
                <a:solidFill>
                  <a:schemeClr val="bg1"/>
                </a:solidFill>
              </a:rPr>
              <a:t>button. B</a:t>
            </a:r>
            <a:r>
              <a:rPr dirty="0">
                <a:solidFill>
                  <a:schemeClr val="bg1"/>
                </a:solidFill>
              </a:rPr>
              <a:t>oth will </a:t>
            </a:r>
            <a:r>
              <a:rPr lang="en-US" dirty="0">
                <a:solidFill>
                  <a:schemeClr val="bg1"/>
                </a:solidFill>
              </a:rPr>
              <a:t>prompt you to set up an account.</a:t>
            </a:r>
            <a:r>
              <a:rPr dirty="0">
                <a:solidFill>
                  <a:schemeClr val="bg1"/>
                </a:solidFill>
              </a:rPr>
              <a:t>  </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You may get the error message </a:t>
            </a:r>
            <a:r>
              <a:rPr lang="en-US" dirty="0">
                <a:solidFill>
                  <a:schemeClr val="bg1"/>
                </a:solidFill>
              </a:rPr>
              <a:t>i</a:t>
            </a:r>
            <a:r>
              <a:rPr dirty="0">
                <a:solidFill>
                  <a:schemeClr val="bg1"/>
                </a:solidFill>
              </a:rPr>
              <a:t>f the email does not exist</a:t>
            </a:r>
            <a:r>
              <a:rPr lang="en-US" dirty="0">
                <a:solidFill>
                  <a:schemeClr val="bg1"/>
                </a:solidFill>
              </a:rPr>
              <a:t> in the system</a:t>
            </a:r>
            <a:r>
              <a:rPr dirty="0">
                <a:solidFill>
                  <a:schemeClr val="bg1"/>
                </a:solidFill>
              </a:rPr>
              <a:t>.  This is OK, just continue to click on Sign up.</a:t>
            </a:r>
          </a:p>
          <a:p>
            <a:pPr algn="ctr">
              <a:defRPr sz="3000" spc="-59"/>
            </a:pPr>
            <a:endParaRPr dirty="0"/>
          </a:p>
        </p:txBody>
      </p:sp>
      <p:sp>
        <p:nvSpPr>
          <p:cNvPr id="199" name="Line"/>
          <p:cNvSpPr/>
          <p:nvPr/>
        </p:nvSpPr>
        <p:spPr>
          <a:xfrm flipV="1">
            <a:off x="11324662" y="4676232"/>
            <a:ext cx="2614498" cy="2823999"/>
          </a:xfrm>
          <a:prstGeom prst="line">
            <a:avLst/>
          </a:prstGeom>
          <a:ln w="203200">
            <a:solidFill>
              <a:schemeClr val="tx1"/>
            </a:solidFill>
            <a:miter lim="400000"/>
            <a:tailEnd type="triangle"/>
          </a:ln>
        </p:spPr>
        <p:txBody>
          <a:bodyPr lIns="50800" tIns="50800" rIns="50800" bIns="50800" anchor="ctr"/>
          <a:lstStyle/>
          <a:p>
            <a:endParaRPr/>
          </a:p>
        </p:txBody>
      </p:sp>
      <p:sp>
        <p:nvSpPr>
          <p:cNvPr id="200" name="Oval"/>
          <p:cNvSpPr/>
          <p:nvPr/>
        </p:nvSpPr>
        <p:spPr>
          <a:xfrm>
            <a:off x="16542328" y="6223000"/>
            <a:ext cx="2253711" cy="1270000"/>
          </a:xfrm>
          <a:prstGeom prst="ellipse">
            <a:avLst/>
          </a:prstGeom>
          <a:ln w="381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01" name="Screen Shot 2021-05-15 at 1.11.43 PM.png" descr="Screen Shot 2021-05-15 at 1.11.43 PM.png"/>
          <p:cNvPicPr>
            <a:picLocks noChangeAspect="1"/>
          </p:cNvPicPr>
          <p:nvPr/>
        </p:nvPicPr>
        <p:blipFill>
          <a:blip r:embed="rId3"/>
          <a:stretch>
            <a:fillRect/>
          </a:stretch>
        </p:blipFill>
        <p:spPr>
          <a:xfrm>
            <a:off x="15028518" y="7948559"/>
            <a:ext cx="7467601" cy="4800601"/>
          </a:xfrm>
          <a:prstGeom prst="rect">
            <a:avLst/>
          </a:prstGeom>
          <a:ln w="38100">
            <a:solidFill>
              <a:schemeClr val="accent3">
                <a:hueOff val="-319129"/>
                <a:satOff val="9467"/>
                <a:lumOff val="-37504"/>
              </a:schemeClr>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 Shot 2021-05-15 at 1.11.54 PM.png" descr="Screen Shot 2021-05-15 at 1.11.54 PM.png"/>
          <p:cNvPicPr>
            <a:picLocks noChangeAspect="1"/>
          </p:cNvPicPr>
          <p:nvPr/>
        </p:nvPicPr>
        <p:blipFill>
          <a:blip r:embed="rId2"/>
          <a:stretch>
            <a:fillRect/>
          </a:stretch>
        </p:blipFill>
        <p:spPr>
          <a:xfrm>
            <a:off x="14553116" y="1768853"/>
            <a:ext cx="5486401" cy="9385301"/>
          </a:xfrm>
          <a:prstGeom prst="rect">
            <a:avLst/>
          </a:prstGeom>
          <a:ln w="25400">
            <a:solidFill>
              <a:srgbClr val="FFFFFF"/>
            </a:solidFill>
            <a:miter lim="400000"/>
          </a:ln>
          <a:effectLst>
            <a:outerShdw blurRad="50800" dist="25400" dir="3600000" rotWithShape="0">
              <a:srgbClr val="000000">
                <a:alpha val="70000"/>
              </a:srgbClr>
            </a:outerShdw>
          </a:effectLst>
        </p:spPr>
      </p:pic>
      <p:sp>
        <p:nvSpPr>
          <p:cNvPr id="204"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5"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7" name="Making Your Account…"/>
          <p:cNvSpPr txBox="1">
            <a:spLocks noGrp="1"/>
          </p:cNvSpPr>
          <p:nvPr>
            <p:ph type="title"/>
          </p:nvPr>
        </p:nvSpPr>
        <p:spPr>
          <a:xfrm>
            <a:off x="555552" y="3339511"/>
            <a:ext cx="13097961" cy="8675041"/>
          </a:xfrm>
          <a:prstGeom prst="rect">
            <a:avLst/>
          </a:prstGeom>
        </p:spPr>
        <p:txBody>
          <a:bodyPr>
            <a:normAutofit fontScale="90000"/>
          </a:bodyPr>
          <a:lstStyle/>
          <a:p>
            <a:pPr defTabSz="808990">
              <a:defRPr sz="12936" spc="-258"/>
            </a:pPr>
            <a:r>
              <a:rPr lang="en-US" dirty="0">
                <a:solidFill>
                  <a:schemeClr val="bg1"/>
                </a:solidFill>
              </a:rPr>
              <a:t>Creating</a:t>
            </a:r>
            <a:r>
              <a:rPr dirty="0">
                <a:solidFill>
                  <a:schemeClr val="bg1"/>
                </a:solidFill>
              </a:rPr>
              <a:t> Your Account</a:t>
            </a:r>
          </a:p>
          <a:p>
            <a:pPr algn="ctr" defTabSz="808990">
              <a:defRPr sz="2940" spc="-58">
                <a:latin typeface="Founders Grotesk"/>
                <a:ea typeface="Founders Grotesk"/>
                <a:cs typeface="Founders Grotesk"/>
                <a:sym typeface="Founders Grotesk"/>
              </a:defRPr>
            </a:pPr>
            <a:endParaRPr dirty="0">
              <a:solidFill>
                <a:schemeClr val="bg1"/>
              </a:solidFill>
            </a:endParaRPr>
          </a:p>
          <a:p>
            <a:pPr algn="ctr" defTabSz="808990">
              <a:defRPr sz="2940" spc="-58">
                <a:latin typeface="Founders Grotesk"/>
                <a:ea typeface="Founders Grotesk"/>
                <a:cs typeface="Founders Grotesk"/>
                <a:sym typeface="Founders Grotesk"/>
              </a:defRPr>
            </a:pPr>
            <a:r>
              <a:rPr dirty="0">
                <a:solidFill>
                  <a:schemeClr val="bg1"/>
                </a:solidFill>
              </a:rPr>
              <a:t>Fill out the form that appears</a:t>
            </a:r>
            <a:r>
              <a:rPr lang="en-US" dirty="0">
                <a:solidFill>
                  <a:schemeClr val="bg1"/>
                </a:solidFill>
              </a:rPr>
              <a:t>, entering</a:t>
            </a:r>
            <a:r>
              <a:rPr dirty="0">
                <a:solidFill>
                  <a:schemeClr val="bg1"/>
                </a:solidFill>
              </a:rPr>
              <a:t> your email, first name and last name.</a:t>
            </a:r>
          </a:p>
          <a:p>
            <a:pPr algn="ctr" defTabSz="808990">
              <a:defRPr sz="2940" spc="-58">
                <a:latin typeface="Founders Grotesk"/>
                <a:ea typeface="Founders Grotesk"/>
                <a:cs typeface="Founders Grotesk"/>
                <a:sym typeface="Founders Grotesk"/>
              </a:defRPr>
            </a:pPr>
            <a:endParaRPr dirty="0">
              <a:solidFill>
                <a:schemeClr val="bg1"/>
              </a:solidFill>
            </a:endParaRPr>
          </a:p>
          <a:p>
            <a:pPr algn="ctr" defTabSz="808990">
              <a:defRPr sz="2940" u="sng" spc="-58"/>
            </a:pPr>
            <a:r>
              <a:rPr dirty="0">
                <a:solidFill>
                  <a:schemeClr val="bg1"/>
                </a:solidFill>
              </a:rPr>
              <a:t>NOTE: ensure the email is valid a</a:t>
            </a:r>
            <a:r>
              <a:rPr lang="en-US" dirty="0">
                <a:solidFill>
                  <a:schemeClr val="bg1"/>
                </a:solidFill>
              </a:rPr>
              <a:t>nd that you have </a:t>
            </a:r>
            <a:r>
              <a:rPr dirty="0">
                <a:solidFill>
                  <a:schemeClr val="bg1"/>
                </a:solidFill>
              </a:rPr>
              <a:t>access </a:t>
            </a:r>
            <a:r>
              <a:rPr lang="en-US" dirty="0">
                <a:solidFill>
                  <a:schemeClr val="bg1"/>
                </a:solidFill>
              </a:rPr>
              <a:t>to it.  </a:t>
            </a:r>
            <a:br>
              <a:rPr lang="en-US" dirty="0">
                <a:solidFill>
                  <a:schemeClr val="bg1"/>
                </a:solidFill>
              </a:rPr>
            </a:br>
            <a:r>
              <a:rPr lang="en-US" dirty="0">
                <a:solidFill>
                  <a:schemeClr val="bg1"/>
                </a:solidFill>
              </a:rPr>
              <a:t>A</a:t>
            </a:r>
            <a:r>
              <a:rPr dirty="0">
                <a:solidFill>
                  <a:schemeClr val="bg1"/>
                </a:solidFill>
              </a:rPr>
              <a:t> verification code </a:t>
            </a:r>
            <a:r>
              <a:rPr lang="en-US" dirty="0">
                <a:solidFill>
                  <a:schemeClr val="bg1"/>
                </a:solidFill>
              </a:rPr>
              <a:t>will be sent </a:t>
            </a:r>
            <a:r>
              <a:rPr dirty="0">
                <a:solidFill>
                  <a:schemeClr val="bg1"/>
                </a:solidFill>
              </a:rPr>
              <a:t>in the next step!</a:t>
            </a:r>
          </a:p>
          <a:p>
            <a:pPr algn="ctr" defTabSz="808990">
              <a:defRPr sz="2940" spc="-58">
                <a:latin typeface="Founders Grotesk"/>
                <a:ea typeface="Founders Grotesk"/>
                <a:cs typeface="Founders Grotesk"/>
                <a:sym typeface="Founders Grotesk"/>
              </a:defRPr>
            </a:pPr>
            <a:endParaRPr dirty="0">
              <a:solidFill>
                <a:schemeClr val="bg1"/>
              </a:solidFill>
            </a:endParaRPr>
          </a:p>
          <a:p>
            <a:pPr algn="ctr" defTabSz="808990">
              <a:defRPr sz="2940" spc="-58">
                <a:latin typeface="Founders Grotesk"/>
                <a:ea typeface="Founders Grotesk"/>
                <a:cs typeface="Founders Grotesk"/>
                <a:sym typeface="Founders Grotesk"/>
              </a:defRPr>
            </a:pPr>
            <a:r>
              <a:rPr dirty="0">
                <a:solidFill>
                  <a:schemeClr val="bg1"/>
                </a:solidFill>
              </a:rPr>
              <a:t>The password you create must have the following as a minimum:</a:t>
            </a:r>
          </a:p>
          <a:p>
            <a:pPr algn="ctr" defTabSz="808990">
              <a:defRPr sz="2940" spc="-58">
                <a:latin typeface="Founders Grotesk"/>
                <a:ea typeface="Founders Grotesk"/>
                <a:cs typeface="Founders Grotesk"/>
                <a:sym typeface="Founders Grotesk"/>
              </a:defRPr>
            </a:pPr>
            <a:endParaRPr dirty="0">
              <a:solidFill>
                <a:schemeClr val="bg1"/>
              </a:solidFill>
            </a:endParaRPr>
          </a:p>
          <a:p>
            <a:pPr algn="ctr" defTabSz="808990">
              <a:defRPr sz="2940" spc="-58">
                <a:latin typeface="Founders Grotesk"/>
                <a:ea typeface="Founders Grotesk"/>
                <a:cs typeface="Founders Grotesk"/>
                <a:sym typeface="Founders Grotesk"/>
              </a:defRPr>
            </a:pPr>
            <a:r>
              <a:rPr dirty="0">
                <a:solidFill>
                  <a:schemeClr val="bg1"/>
                </a:solidFill>
              </a:rPr>
              <a:t>- 8 characters</a:t>
            </a:r>
          </a:p>
          <a:p>
            <a:pPr algn="ctr" defTabSz="808990">
              <a:defRPr sz="2940" spc="-58">
                <a:latin typeface="Founders Grotesk"/>
                <a:ea typeface="Founders Grotesk"/>
                <a:cs typeface="Founders Grotesk"/>
                <a:sym typeface="Founders Grotesk"/>
              </a:defRPr>
            </a:pPr>
            <a:r>
              <a:rPr dirty="0">
                <a:solidFill>
                  <a:schemeClr val="bg1"/>
                </a:solidFill>
              </a:rPr>
              <a:t>- 1 Upper case letter</a:t>
            </a:r>
          </a:p>
          <a:p>
            <a:pPr algn="ctr" defTabSz="808990">
              <a:defRPr sz="2940" spc="-58">
                <a:latin typeface="Founders Grotesk"/>
                <a:ea typeface="Founders Grotesk"/>
                <a:cs typeface="Founders Grotesk"/>
                <a:sym typeface="Founders Grotesk"/>
              </a:defRPr>
            </a:pPr>
            <a:r>
              <a:rPr dirty="0">
                <a:solidFill>
                  <a:schemeClr val="bg1"/>
                </a:solidFill>
              </a:rPr>
              <a:t>- 1 lower case letter</a:t>
            </a:r>
          </a:p>
          <a:p>
            <a:pPr algn="ctr" defTabSz="808990">
              <a:defRPr sz="2940" spc="-58">
                <a:latin typeface="Founders Grotesk"/>
                <a:ea typeface="Founders Grotesk"/>
                <a:cs typeface="Founders Grotesk"/>
                <a:sym typeface="Founders Grotesk"/>
              </a:defRPr>
            </a:pPr>
            <a:r>
              <a:rPr dirty="0">
                <a:solidFill>
                  <a:schemeClr val="bg1"/>
                </a:solidFill>
              </a:rPr>
              <a:t>- 1 number</a:t>
            </a:r>
          </a:p>
          <a:p>
            <a:pPr algn="ctr" defTabSz="808990">
              <a:defRPr sz="2940" spc="-58">
                <a:latin typeface="Founders Grotesk"/>
                <a:ea typeface="Founders Grotesk"/>
                <a:cs typeface="Founders Grotesk"/>
                <a:sym typeface="Founders Grotesk"/>
              </a:defRPr>
            </a:pPr>
            <a:r>
              <a:rPr dirty="0">
                <a:solidFill>
                  <a:schemeClr val="bg1"/>
                </a:solidFill>
              </a:rPr>
              <a:t>- 1 special character (e.g. *^_?, etc</a:t>
            </a:r>
            <a:r>
              <a:rPr lang="en-US" dirty="0">
                <a:solidFill>
                  <a:schemeClr val="bg1"/>
                </a:solidFill>
              </a:rPr>
              <a:t>.</a:t>
            </a:r>
            <a:r>
              <a:rPr dirty="0">
                <a:solidFill>
                  <a:schemeClr val="bg1"/>
                </a:solidFill>
              </a:rPr>
              <a:t>)</a:t>
            </a:r>
          </a:p>
          <a:p>
            <a:pPr algn="ctr" defTabSz="808990">
              <a:defRPr sz="2940" spc="-58"/>
            </a:pPr>
            <a:endParaRPr dirty="0"/>
          </a:p>
          <a:p>
            <a:pPr algn="ctr" defTabSz="808990">
              <a:defRPr sz="2940" spc="-58">
                <a:solidFill>
                  <a:schemeClr val="accent6">
                    <a:satOff val="-33399"/>
                    <a:lumOff val="-9873"/>
                  </a:schemeClr>
                </a:solidFill>
              </a:defRPr>
            </a:pPr>
            <a:r>
              <a:rPr dirty="0">
                <a:solidFill>
                  <a:schemeClr val="bg1"/>
                </a:solidFill>
              </a:rPr>
              <a:t>Once entered, click “Sign up”</a:t>
            </a:r>
          </a:p>
        </p:txBody>
      </p:sp>
      <p:sp>
        <p:nvSpPr>
          <p:cNvPr id="208" name="email address"/>
          <p:cNvSpPr/>
          <p:nvPr/>
        </p:nvSpPr>
        <p:spPr>
          <a:xfrm>
            <a:off x="15349619" y="4121457"/>
            <a:ext cx="3790295" cy="356934"/>
          </a:xfrm>
          <a:prstGeom prst="rect">
            <a:avLst/>
          </a:prstGeom>
          <a:solidFill>
            <a:schemeClr val="accent1">
              <a:hueOff val="-42304"/>
              <a:satOff val="23749"/>
              <a:lumOff val="-4574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spcBef>
                <a:spcPts val="0"/>
              </a:spcBef>
              <a:tabLst/>
              <a:defRPr sz="1700" b="1" cap="all" spc="102">
                <a:solidFill>
                  <a:srgbClr val="FFFFFF"/>
                </a:solidFill>
                <a:latin typeface="Founders Grotesk Condensed"/>
                <a:ea typeface="Founders Grotesk Condensed"/>
                <a:cs typeface="Founders Grotesk Condensed"/>
                <a:sym typeface="Founders Grotesk Condensed"/>
              </a:defRPr>
            </a:lvl1pPr>
          </a:lstStyle>
          <a:p>
            <a:r>
              <a:t>email address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 Shot 2021-05-15 at 1.22.19 PM.png" descr="Screen Shot 2021-05-15 at 1.22.19 PM.png"/>
          <p:cNvPicPr>
            <a:picLocks noChangeAspect="1"/>
          </p:cNvPicPr>
          <p:nvPr/>
        </p:nvPicPr>
        <p:blipFill>
          <a:blip r:embed="rId2"/>
          <a:stretch>
            <a:fillRect/>
          </a:stretch>
        </p:blipFill>
        <p:spPr>
          <a:xfrm>
            <a:off x="13888891" y="734573"/>
            <a:ext cx="5969001" cy="4902201"/>
          </a:xfrm>
          <a:prstGeom prst="rect">
            <a:avLst/>
          </a:prstGeom>
          <a:ln w="12700">
            <a:miter lim="400000"/>
          </a:ln>
        </p:spPr>
      </p:pic>
      <p:sp>
        <p:nvSpPr>
          <p:cNvPr id="211"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2"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4" name="Making Your Account…"/>
          <p:cNvSpPr txBox="1">
            <a:spLocks noGrp="1"/>
          </p:cNvSpPr>
          <p:nvPr>
            <p:ph type="title"/>
          </p:nvPr>
        </p:nvSpPr>
        <p:spPr>
          <a:xfrm>
            <a:off x="967734" y="2520479"/>
            <a:ext cx="12081673" cy="8902756"/>
          </a:xfrm>
          <a:prstGeom prst="rect">
            <a:avLst/>
          </a:prstGeom>
        </p:spPr>
        <p:txBody>
          <a:bodyPr>
            <a:normAutofit fontScale="90000"/>
          </a:bodyPr>
          <a:lstStyle/>
          <a:p>
            <a:pPr>
              <a:defRPr sz="13200" spc="-264"/>
            </a:pPr>
            <a:r>
              <a:rPr lang="en-US" dirty="0">
                <a:solidFill>
                  <a:schemeClr val="bg1"/>
                </a:solidFill>
              </a:rPr>
              <a:t>…Creating</a:t>
            </a:r>
            <a:r>
              <a:rPr dirty="0">
                <a:solidFill>
                  <a:schemeClr val="bg1"/>
                </a:solidFill>
              </a:rPr>
              <a:t> Your Account</a:t>
            </a:r>
          </a:p>
          <a:p>
            <a:pPr>
              <a:defRPr sz="5000" spc="-100"/>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Enter the verification code sent to you via email.  If </a:t>
            </a:r>
            <a:r>
              <a:rPr lang="en-US" dirty="0">
                <a:solidFill>
                  <a:schemeClr val="bg1"/>
                </a:solidFill>
              </a:rPr>
              <a:t>e</a:t>
            </a:r>
            <a:r>
              <a:rPr dirty="0">
                <a:solidFill>
                  <a:schemeClr val="bg1"/>
                </a:solidFill>
              </a:rPr>
              <a:t>mail is not received, you can try the “Send Email” link on the bottom.  As well, check your spam/junk folders</a:t>
            </a:r>
            <a:r>
              <a:rPr lang="en-US" dirty="0">
                <a:solidFill>
                  <a:schemeClr val="bg1"/>
                </a:solidFill>
              </a:rPr>
              <a:t>.</a:t>
            </a:r>
            <a:endParaRPr dirty="0">
              <a:solidFill>
                <a:schemeClr val="bg1"/>
              </a:solidFill>
            </a:endParaRPr>
          </a:p>
          <a:p>
            <a:pPr algn="ctr">
              <a:defRPr sz="3000" spc="-59"/>
            </a:pPr>
            <a:endParaRPr dirty="0"/>
          </a:p>
          <a:p>
            <a:pPr algn="ctr">
              <a:defRPr sz="3000" spc="-59">
                <a:solidFill>
                  <a:schemeClr val="accent6">
                    <a:satOff val="-33399"/>
                    <a:lumOff val="-9873"/>
                  </a:schemeClr>
                </a:solidFill>
              </a:defRPr>
            </a:pPr>
            <a:r>
              <a:rPr dirty="0"/>
              <a:t>Once entered, click “Verify”</a:t>
            </a:r>
          </a:p>
          <a:p>
            <a:pPr algn="ctr">
              <a:defRPr sz="3000" spc="-59">
                <a:solidFill>
                  <a:schemeClr val="accent6">
                    <a:satOff val="-33399"/>
                    <a:lumOff val="-9873"/>
                  </a:schemeClr>
                </a:solidFill>
              </a:defRPr>
            </a:pPr>
            <a:endParaRPr dirty="0"/>
          </a:p>
          <a:p>
            <a:pPr algn="ctr">
              <a:defRPr sz="3000" spc="-59">
                <a:latin typeface="Founders Grotesk"/>
                <a:ea typeface="Founders Grotesk"/>
                <a:cs typeface="Founders Grotesk"/>
                <a:sym typeface="Founders Grotesk"/>
              </a:defRPr>
            </a:pPr>
            <a:r>
              <a:rPr dirty="0">
                <a:solidFill>
                  <a:schemeClr val="bg1"/>
                </a:solidFill>
              </a:rPr>
              <a:t>If verification is valid, you will be directed to the login screen again.</a:t>
            </a:r>
          </a:p>
          <a:p>
            <a:pPr algn="ctr">
              <a:defRPr sz="3000" spc="-59">
                <a:latin typeface="Founders Grotesk"/>
                <a:ea typeface="Founders Grotesk"/>
                <a:cs typeface="Founders Grotesk"/>
                <a:sym typeface="Founders Grotesk"/>
              </a:defRPr>
            </a:pPr>
            <a:r>
              <a:rPr dirty="0">
                <a:solidFill>
                  <a:schemeClr val="bg1"/>
                </a:solidFill>
              </a:rPr>
              <a:t>Login (again), and then agree to Hockey Canada Registry Terms and Conditions.  </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After that, you will be directed to the Register Now! page again, but this time you are signed in and ready to register participants.</a:t>
            </a:r>
          </a:p>
        </p:txBody>
      </p:sp>
      <p:sp>
        <p:nvSpPr>
          <p:cNvPr id="215" name="Line"/>
          <p:cNvSpPr/>
          <p:nvPr/>
        </p:nvSpPr>
        <p:spPr>
          <a:xfrm flipV="1">
            <a:off x="10954752" y="3470446"/>
            <a:ext cx="3685547" cy="4186230"/>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
        <p:nvSpPr>
          <p:cNvPr id="216" name="Oval"/>
          <p:cNvSpPr/>
          <p:nvPr/>
        </p:nvSpPr>
        <p:spPr>
          <a:xfrm>
            <a:off x="14359680" y="4516598"/>
            <a:ext cx="5027423" cy="1270001"/>
          </a:xfrm>
          <a:prstGeom prst="ellipse">
            <a:avLst/>
          </a:prstGeom>
          <a:ln w="381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17" name="Screen Shot 2021-05-15 at 1.36.03 PM.png" descr="Screen Shot 2021-05-15 at 1.36.03 PM.png"/>
          <p:cNvPicPr>
            <a:picLocks noChangeAspect="1"/>
          </p:cNvPicPr>
          <p:nvPr/>
        </p:nvPicPr>
        <p:blipFill>
          <a:blip r:embed="rId3"/>
          <a:stretch>
            <a:fillRect/>
          </a:stretch>
        </p:blipFill>
        <p:spPr>
          <a:xfrm>
            <a:off x="15479783" y="6236464"/>
            <a:ext cx="7878981" cy="6724302"/>
          </a:xfrm>
          <a:prstGeom prst="rect">
            <a:avLst/>
          </a:prstGeom>
          <a:ln w="12700">
            <a:miter lim="400000"/>
          </a:ln>
        </p:spPr>
      </p:pic>
      <p:sp>
        <p:nvSpPr>
          <p:cNvPr id="218" name="Line"/>
          <p:cNvSpPr/>
          <p:nvPr/>
        </p:nvSpPr>
        <p:spPr>
          <a:xfrm>
            <a:off x="10954752" y="9736577"/>
            <a:ext cx="11029401" cy="2151320"/>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1"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3" name="Registering…"/>
          <p:cNvSpPr txBox="1">
            <a:spLocks noGrp="1"/>
          </p:cNvSpPr>
          <p:nvPr>
            <p:ph type="title"/>
          </p:nvPr>
        </p:nvSpPr>
        <p:spPr>
          <a:xfrm>
            <a:off x="555552" y="3339511"/>
            <a:ext cx="10417248" cy="8675041"/>
          </a:xfrm>
          <a:prstGeom prst="rect">
            <a:avLst/>
          </a:prstGeom>
        </p:spPr>
        <p:txBody>
          <a:bodyPr/>
          <a:lstStyle/>
          <a:p>
            <a:pPr>
              <a:defRPr sz="13200" spc="-264"/>
            </a:pPr>
            <a:r>
              <a:rPr dirty="0">
                <a:solidFill>
                  <a:schemeClr val="bg1"/>
                </a:solidFill>
              </a:rPr>
              <a:t>Registering</a:t>
            </a:r>
          </a:p>
          <a:p>
            <a:pPr>
              <a:defRPr sz="5000" spc="-100"/>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To register a player, you need to start by clicking </a:t>
            </a:r>
            <a:r>
              <a:rPr lang="en-US" dirty="0">
                <a:solidFill>
                  <a:schemeClr val="bg1"/>
                </a:solidFill>
              </a:rPr>
              <a:t/>
            </a:r>
            <a:br>
              <a:rPr lang="en-US" dirty="0">
                <a:solidFill>
                  <a:schemeClr val="bg1"/>
                </a:solidFill>
              </a:rPr>
            </a:br>
            <a:r>
              <a:rPr dirty="0">
                <a:solidFill>
                  <a:schemeClr val="bg1"/>
                </a:solidFill>
              </a:rPr>
              <a:t> “View Online Stores”.</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endParaRPr dirty="0"/>
          </a:p>
        </p:txBody>
      </p:sp>
      <p:pic>
        <p:nvPicPr>
          <p:cNvPr id="2" name="Picture 1"/>
          <p:cNvPicPr>
            <a:picLocks noChangeAspect="1"/>
          </p:cNvPicPr>
          <p:nvPr/>
        </p:nvPicPr>
        <p:blipFill>
          <a:blip r:embed="rId2"/>
          <a:stretch>
            <a:fillRect/>
          </a:stretch>
        </p:blipFill>
        <p:spPr>
          <a:xfrm>
            <a:off x="11620499" y="2287451"/>
            <a:ext cx="11218901" cy="6281782"/>
          </a:xfrm>
          <a:prstGeom prst="rect">
            <a:avLst/>
          </a:prstGeom>
        </p:spPr>
      </p:pic>
      <p:sp>
        <p:nvSpPr>
          <p:cNvPr id="7" name="Right Arrow 6"/>
          <p:cNvSpPr/>
          <p:nvPr/>
        </p:nvSpPr>
        <p:spPr>
          <a:xfrm>
            <a:off x="11620500" y="4929448"/>
            <a:ext cx="1515292" cy="1907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9"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1" name="Registering…"/>
          <p:cNvSpPr txBox="1">
            <a:spLocks noGrp="1"/>
          </p:cNvSpPr>
          <p:nvPr>
            <p:ph type="title"/>
          </p:nvPr>
        </p:nvSpPr>
        <p:spPr>
          <a:xfrm>
            <a:off x="0" y="3439700"/>
            <a:ext cx="12070080"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lgn="ctr">
              <a:defRPr sz="3000" u="sng" spc="-59"/>
            </a:pPr>
            <a:r>
              <a:rPr dirty="0">
                <a:solidFill>
                  <a:schemeClr val="bg1"/>
                </a:solidFill>
              </a:rPr>
              <a:t>Online Store</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Simply choose </a:t>
            </a:r>
            <a:r>
              <a:rPr lang="en-US" dirty="0">
                <a:solidFill>
                  <a:schemeClr val="bg1"/>
                </a:solidFill>
              </a:rPr>
              <a:t>the category</a:t>
            </a:r>
            <a:r>
              <a:rPr dirty="0">
                <a:solidFill>
                  <a:schemeClr val="bg1"/>
                </a:solidFill>
              </a:rPr>
              <a:t> </a:t>
            </a:r>
            <a:r>
              <a:rPr lang="en-US" dirty="0">
                <a:solidFill>
                  <a:schemeClr val="bg1"/>
                </a:solidFill>
              </a:rPr>
              <a:t>that</a:t>
            </a:r>
            <a:r>
              <a:rPr dirty="0">
                <a:solidFill>
                  <a:schemeClr val="bg1"/>
                </a:solidFill>
              </a:rPr>
              <a:t> matches the birth year </a:t>
            </a:r>
            <a:r>
              <a:rPr lang="en-US" dirty="0">
                <a:solidFill>
                  <a:schemeClr val="bg1"/>
                </a:solidFill>
              </a:rPr>
              <a:t>of </a:t>
            </a:r>
            <a:r>
              <a:rPr dirty="0">
                <a:solidFill>
                  <a:schemeClr val="bg1"/>
                </a:solidFill>
              </a:rPr>
              <a:t> your player.  </a:t>
            </a:r>
          </a:p>
          <a:p>
            <a:pPr algn="ctr">
              <a:defRPr sz="3000" spc="-59">
                <a:latin typeface="Founders Grotesk"/>
                <a:ea typeface="Founders Grotesk"/>
                <a:cs typeface="Founders Grotesk"/>
                <a:sym typeface="Founders Grotesk"/>
              </a:defRPr>
            </a:pPr>
            <a:endParaRPr dirty="0"/>
          </a:p>
        </p:txBody>
      </p:sp>
      <p:pic>
        <p:nvPicPr>
          <p:cNvPr id="4" name="Picture 3"/>
          <p:cNvPicPr>
            <a:picLocks noChangeAspect="1"/>
          </p:cNvPicPr>
          <p:nvPr/>
        </p:nvPicPr>
        <p:blipFill>
          <a:blip r:embed="rId2"/>
          <a:stretch>
            <a:fillRect/>
          </a:stretch>
        </p:blipFill>
        <p:spPr>
          <a:xfrm>
            <a:off x="12407736" y="4023359"/>
            <a:ext cx="10414677" cy="647917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3"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5" name="Registering…"/>
          <p:cNvSpPr txBox="1">
            <a:spLocks noGrp="1"/>
          </p:cNvSpPr>
          <p:nvPr>
            <p:ph type="title"/>
          </p:nvPr>
        </p:nvSpPr>
        <p:spPr>
          <a:xfrm>
            <a:off x="313509" y="3339511"/>
            <a:ext cx="10580914" cy="8675041"/>
          </a:xfrm>
          <a:prstGeom prst="rect">
            <a:avLst/>
          </a:prstGeom>
        </p:spPr>
        <p:txBody>
          <a:bodyPr>
            <a:normAutofit fontScale="90000"/>
          </a:bodyPr>
          <a:lstStyle/>
          <a:p>
            <a:pPr>
              <a:defRPr sz="13200" spc="-264"/>
            </a:pPr>
            <a:r>
              <a:rPr lang="en-US" dirty="0">
                <a:solidFill>
                  <a:schemeClr val="bg1"/>
                </a:solidFill>
              </a:rPr>
              <a:t>…</a:t>
            </a:r>
            <a:r>
              <a:rPr dirty="0">
                <a:solidFill>
                  <a:schemeClr val="bg1"/>
                </a:solidFill>
              </a:rPr>
              <a:t>Registering</a:t>
            </a:r>
          </a:p>
          <a:p>
            <a:pPr algn="ctr">
              <a:defRPr sz="5000" spc="-100"/>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You have the option of </a:t>
            </a:r>
            <a:r>
              <a:rPr lang="en-US" dirty="0">
                <a:solidFill>
                  <a:schemeClr val="bg1"/>
                </a:solidFill>
              </a:rPr>
              <a:t>r</a:t>
            </a:r>
            <a:r>
              <a:rPr dirty="0">
                <a:solidFill>
                  <a:schemeClr val="bg1"/>
                </a:solidFill>
              </a:rPr>
              <a:t>egistering an existing participant OR  register</a:t>
            </a:r>
            <a:r>
              <a:rPr lang="en-US" dirty="0">
                <a:solidFill>
                  <a:schemeClr val="bg1"/>
                </a:solidFill>
              </a:rPr>
              <a:t>ing</a:t>
            </a:r>
            <a:r>
              <a:rPr dirty="0">
                <a:solidFill>
                  <a:schemeClr val="bg1"/>
                </a:solidFill>
              </a:rPr>
              <a:t> a new participant.</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lang="en-US" dirty="0">
                <a:solidFill>
                  <a:schemeClr val="bg1"/>
                </a:solidFill>
              </a:rPr>
              <a:t>I</a:t>
            </a:r>
            <a:r>
              <a:rPr dirty="0">
                <a:solidFill>
                  <a:schemeClr val="bg1"/>
                </a:solidFill>
              </a:rPr>
              <a:t>f your participant has played before, </a:t>
            </a:r>
            <a:r>
              <a:rPr lang="en-US" dirty="0">
                <a:solidFill>
                  <a:schemeClr val="bg1"/>
                </a:solidFill>
              </a:rPr>
              <a:t>select “register an existing participant.  If your participant has never played organized hockey, select “register a new participant”.</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We are obligated to confirm age and residency.  If you are registering a new participant, we will be contacting you for proof of birth and address.</a:t>
            </a:r>
            <a:endParaRPr dirty="0">
              <a:solidFill>
                <a:schemeClr val="bg1"/>
              </a:solidFill>
            </a:endParaRP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Once your selection is made, click “Start Registration”</a:t>
            </a:r>
          </a:p>
          <a:p>
            <a:pPr algn="ctr">
              <a:defRPr sz="3000" spc="-59">
                <a:latin typeface="Founders Grotesk"/>
                <a:ea typeface="Founders Grotesk"/>
                <a:cs typeface="Founders Grotesk"/>
                <a:sym typeface="Founders Grotesk"/>
              </a:defRPr>
            </a:pPr>
            <a:endParaRPr dirty="0">
              <a:solidFill>
                <a:schemeClr val="bg1"/>
              </a:solidFill>
            </a:endParaRPr>
          </a:p>
          <a:p>
            <a:pPr algn="ctr">
              <a:defRPr sz="3000" spc="-59">
                <a:latin typeface="Founders Grotesk"/>
                <a:ea typeface="Founders Grotesk"/>
                <a:cs typeface="Founders Grotesk"/>
                <a:sym typeface="Founders Grotesk"/>
              </a:defRPr>
            </a:pPr>
            <a:r>
              <a:rPr dirty="0">
                <a:solidFill>
                  <a:schemeClr val="bg1"/>
                </a:solidFill>
              </a:rPr>
              <a:t>Let’s start with existing participant…</a:t>
            </a:r>
          </a:p>
          <a:p>
            <a:pPr algn="ct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73E62294-F491-4C9A-A413-C8D8FFA766DD}"/>
              </a:ext>
            </a:extLst>
          </p:cNvPr>
          <p:cNvPicPr>
            <a:picLocks noChangeAspect="1"/>
          </p:cNvPicPr>
          <p:nvPr/>
        </p:nvPicPr>
        <p:blipFill>
          <a:blip r:embed="rId2"/>
          <a:stretch>
            <a:fillRect/>
          </a:stretch>
        </p:blipFill>
        <p:spPr>
          <a:xfrm>
            <a:off x="11294563" y="2299063"/>
            <a:ext cx="12454437" cy="6509034"/>
          </a:xfrm>
          <a:prstGeom prst="rect">
            <a:avLst/>
          </a:prstGeom>
        </p:spPr>
      </p:pic>
    </p:spTree>
  </p:cSld>
  <p:clrMapOvr>
    <a:masterClrMapping/>
  </p:clrMapOvr>
  <p:transition spd="med"/>
</p:sld>
</file>

<file path=ppt/theme/theme1.xml><?xml version="1.0" encoding="utf-8"?>
<a:theme xmlns:a="http://schemas.openxmlformats.org/drawingml/2006/main" name="Vapor Trai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594</TotalTime>
  <Words>941</Words>
  <Application>Microsoft Office PowerPoint</Application>
  <PresentationFormat>Custom</PresentationFormat>
  <Paragraphs>145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Century Gothic</vt:lpstr>
      <vt:lpstr>Founders Grotesk</vt:lpstr>
      <vt:lpstr>Founders Grotesk Condensed</vt:lpstr>
      <vt:lpstr>Founders Grotesk Semibold</vt:lpstr>
      <vt:lpstr>Founders Grotesk Text</vt:lpstr>
      <vt:lpstr>Helvetica Neue</vt:lpstr>
      <vt:lpstr>Montserrat</vt:lpstr>
      <vt:lpstr>Vapor Trail</vt:lpstr>
      <vt:lpstr>Registration Instructions HCR 3.0</vt:lpstr>
      <vt:lpstr>Intro  Hockey Canada has rolled out a new registration platform for all Associations and end users across Canada.  The following slides are provided to help you through the registration process.  You should find that the new release is much easier to use and repetition of data entry is reduced.  </vt:lpstr>
      <vt:lpstr>First Sign-in  When you first click the Registration link from our ENSMHA website, you will be taken to the “Register Now!” page.   In the upper right corner, you will see the “Login” button.  You will click there to create your account in HCR 3.0.  NOTE: All existing members/participants have been migrated from the old system.  You will be required to set up a new account.  Please use a personal email and not a work email, as those may change and make password recovery difficult.   The office no longer has the ability to change passwords.</vt:lpstr>
      <vt:lpstr>...First Sign-in  You can either enter an email you have used before or click on the “Sign up” button. Both will prompt you to set up an account.    You may get the error message if the email does not exist in the system.  This is OK, just continue to click on Sign up. </vt:lpstr>
      <vt:lpstr>Creating Your Account  Fill out the form that appears, entering your email, first name and last name.  NOTE: ensure the email is valid and that you have access to it.   A verification code will be sent in the next step!  The password you create must have the following as a minimum:  - 8 characters - 1 Upper case letter - 1 lower case letter - 1 number - 1 special character (e.g. *^_?, etc.)  Once entered, click “Sign up”</vt:lpstr>
      <vt:lpstr>…Creating Your Account  Enter the verification code sent to you via email.  If email is not received, you can try the “Send Email” link on the bottom.  As well, check your spam/junk folders.  Once entered, click “Verify”  If verification is valid, you will be directed to the login screen again. Login (again), and then agree to Hockey Canada Registry Terms and Conditions.    After that, you will be directed to the Register Now! page again, but this time you are signed in and ready to register participants.</vt:lpstr>
      <vt:lpstr>Registering  To register a player, you need to start by clicking   “View Online Stores”.  </vt:lpstr>
      <vt:lpstr>…Registering  Online Store  Simply choose the category that matches the birth year of  your player.   </vt:lpstr>
      <vt:lpstr>…Registering  You have the option of registering an existing participant OR  registering a new participant.  If your participant has played before, select “register an existing participant.  If your participant has never played organized hockey, select “register a new participant”.  We are obligated to confirm age and residency.  If you are registering a new participant, we will be contacting you for proof of birth and address.  Once your selection is made, click “Start Registration”  Let’s start with existing participant…  </vt:lpstr>
      <vt:lpstr>…Registering  EXISTING PARTICIPANT  Your player may show up in your account, but if not, you simply have to search for them and then select.  You can search by HCR# or by First, Last Name  AND Birthdate (required).  Once found a list of available registrations is displayed under their name.  Typically only your player will show up, but there may be multiple selections.  The default selection should be the correct one based on the birth year.  Please read and confirm your player.</vt:lpstr>
      <vt:lpstr>…Registering  EXISTING PARTICIPANT  Again,  the default selection should be the correct one based on the birth year, however, READ and CONFIRM carefully!  The example on the right, shows an example of multiple selections. Ensure the proper registration is selected based on BIRTH YEAR.  Then click “Next”</vt:lpstr>
      <vt:lpstr>…Registering  NEW PARTICIPANT  The process for a new participant is the same as explained previously, except BEFORE you get to available registrations you will be filling out all the information for the new participant, including all your information, address etc.  Remember to only select NEW Participant if they have never played hockey before within Canada.  We will be contacting you prior to your first ice time for proof of age (birth certificate or passport)   The email you enter here does not have to be the same email you used for your log in.   It MUST be the email you wish to be used for your coach or the MMHA to contact you. Please use an email you check frequently.</vt:lpstr>
      <vt:lpstr>…Registering  Questionnaire  Once the participant and their category is selected, the next step is reviewing the  questionnaire.   You are required, to fill this out for each player you register.  This is how Hockey Canada has set up the platform. </vt:lpstr>
      <vt:lpstr>…Registering  Optional Items  Once you have clicked “Next” on the questionnaire you will be brought to the optional items for purchase.     Click Next   Waivers  Next are the waivers.  These will include mandatory Hockey Canada waivers along with our own</vt:lpstr>
      <vt:lpstr>…Registering  Checking Out? Registering another player?  Once you have clicked on the last waiver you are brought here.  It asks if you want to proceed to checkout or if you want to register another.   If you accidentally press the wrong selection, you will get another chance to go to payment, or register another participant depending on what you selected.  </vt:lpstr>
      <vt:lpstr>…Registering  Made a Mistake/Forgot Something? No Problem  Review your “order”.  If something isn’t correct you can:  1. Remove optional items (i.e. Tryout Card) or  2. Edit the registration- it will take you back to the first screen for that member’s registration  and you can redo it.  (e.g. selected wrong birth year, forgot to add the tryout package, etc.)    **NOTE FEES AND ITEMS ARE FOR EXAMPLE ONLY AND ARE SUBJECT TO CHANGE</vt:lpstr>
      <vt:lpstr>…Registering  Your Cart/checkout  Prior to checkout you can view the Order summary.  If you wanted to register another player, select the button the bottom left.    Otherwise, if you are OK with the summary simply click next.       If you accidentally selected Register another participant and want to check out, you can get back to your checkout by selecting Skip to payment.   **NOTE FEES AND ITEMS ARE FOR EXAMPLE ONLY AND ARE SUBJECT TO CHANGE</vt:lpstr>
      <vt:lpstr>…Registering  Terms and Conditions  Next is our terms and conditions of payment and registration.  Payment can be made PlayPay.  The link for this can be found on the registration page on our website. </vt:lpstr>
      <vt:lpstr>Oops, I forgot something!   Please contact the regisitrar with any other concerns or if you forgot something.  Once complete, you will see a Thank You screen with your receipt number.  </vt:lpstr>
      <vt:lpstr>You are done!  Congratulations, you have successfully registered a player.  The email confirmation you receive is simply an invoice showing the all items purchased.  Please retain your invoice for proof of payment.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Instructions HCR 3.0</dc:title>
  <dc:creator>tgaetan</dc:creator>
  <cp:lastModifiedBy>Julie Mclean</cp:lastModifiedBy>
  <cp:revision>50</cp:revision>
  <dcterms:modified xsi:type="dcterms:W3CDTF">2021-07-07T14:55:40Z</dcterms:modified>
</cp:coreProperties>
</file>